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4"/>
  </p:sldMasterIdLst>
  <p:notesMasterIdLst>
    <p:notesMasterId r:id="rId33"/>
  </p:notesMasterIdLst>
  <p:sldIdLst>
    <p:sldId id="267" r:id="rId5"/>
    <p:sldId id="1485" r:id="rId6"/>
    <p:sldId id="1464" r:id="rId7"/>
    <p:sldId id="1486" r:id="rId8"/>
    <p:sldId id="260" r:id="rId9"/>
    <p:sldId id="281" r:id="rId10"/>
    <p:sldId id="1440" r:id="rId11"/>
    <p:sldId id="1442" r:id="rId12"/>
    <p:sldId id="1441" r:id="rId13"/>
    <p:sldId id="1449" r:id="rId14"/>
    <p:sldId id="1467" r:id="rId15"/>
    <p:sldId id="1468" r:id="rId16"/>
    <p:sldId id="1470" r:id="rId17"/>
    <p:sldId id="1469" r:id="rId18"/>
    <p:sldId id="1482" r:id="rId19"/>
    <p:sldId id="1471" r:id="rId20"/>
    <p:sldId id="1477" r:id="rId21"/>
    <p:sldId id="1472" r:id="rId22"/>
    <p:sldId id="1473" r:id="rId23"/>
    <p:sldId id="1474" r:id="rId24"/>
    <p:sldId id="1475" r:id="rId25"/>
    <p:sldId id="1476" r:id="rId26"/>
    <p:sldId id="1479" r:id="rId27"/>
    <p:sldId id="261" r:id="rId28"/>
    <p:sldId id="1463" r:id="rId29"/>
    <p:sldId id="1456" r:id="rId30"/>
    <p:sldId id="264" r:id="rId31"/>
    <p:sldId id="1487" r:id="rId32"/>
  </p:sldIdLst>
  <p:sldSz cx="9144000" cy="5143500" type="screen16x9"/>
  <p:notesSz cx="6858000" cy="1781175"/>
  <p:embeddedFontLst>
    <p:embeddedFont>
      <p:font typeface="Calibri" panose="020F0502020204030204" pitchFamily="34" charset="0"/>
      <p:regular r:id="rId34"/>
      <p:bold r:id="rId35"/>
      <p:italic r:id="rId36"/>
      <p:boldItalic r:id="rId37"/>
    </p:embeddedFont>
    <p:embeddedFont>
      <p:font typeface="Lato" panose="020B0604020202020204" charset="0"/>
      <p:regular r:id="rId38"/>
      <p:bold r:id="rId39"/>
      <p:italic r:id="rId40"/>
      <p:boldItalic r:id="rId41"/>
    </p:embeddedFont>
    <p:embeddedFont>
      <p:font typeface="Nunito" panose="020B0604020202020204" charset="0"/>
      <p:regular r:id="rId42"/>
      <p:bold r:id="rId43"/>
      <p:italic r:id="rId44"/>
      <p:boldItalic r:id="rId45"/>
    </p:embeddedFont>
    <p:embeddedFont>
      <p:font typeface="Roboto" panose="020B0604020202020204" charset="0"/>
      <p:regular r:id="rId46"/>
      <p:bold r:id="rId47"/>
      <p:italic r:id="rId48"/>
      <p:boldItalic r:id="rId49"/>
    </p:embeddedFont>
    <p:embeddedFont>
      <p:font typeface="Verdana" panose="020B0604030504040204"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t Peters" initials="JP" lastIdx="1" clrIdx="0">
    <p:extLst>
      <p:ext uri="{19B8F6BF-5375-455C-9EA6-DF929625EA0E}">
        <p15:presenceInfo xmlns:p15="http://schemas.microsoft.com/office/powerpoint/2012/main" userId="S::jpeters@cast.org::2e28e0c8-14df-4cc9-b66e-bd34e89d12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ACB0"/>
    <a:srgbClr val="0079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E884EB-55BE-633E-C027-331BC349FC6A}" v="4" dt="2020-06-29T15:02:11.815"/>
    <p1510:client id="{5E1E6D29-A8BB-FCB2-A810-8E96B8E1ED5B}" v="407" dt="2020-06-28T21:46:39.512"/>
    <p1510:client id="{61EB6C5F-62C6-428F-99A8-3EA51585426A}" v="219" dt="2020-06-29T15:56:25.509"/>
    <p1510:client id="{6B6256AC-7E71-E51C-4126-7BE5D417E8DC}" v="1" dt="2020-06-28T21:47:51.947"/>
    <p1510:client id="{83C4E64A-36DB-420C-93ED-6CEB8946D381}" v="504" dt="2020-06-29T15:11:52.519"/>
    <p1510:client id="{B00A54BD-D707-48A4-B8E9-01FC1FD0ECFA}" v="246" dt="2020-06-29T15:09:20.513"/>
    <p1510:client id="{BDF51D84-A0F0-CB2A-3263-7B697A9326AC}" v="1" dt="2020-06-29T14:22:01.806"/>
    <p1510:client id="{DA932FE7-0FF6-D157-4761-B076CBBBAF16}" v="36" dt="2020-06-29T14:48:28.131"/>
    <p1510:client id="{F0F9B404-B791-EE78-F822-D89FBE685441}" v="27" dt="2020-06-28T22:23:04.2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5787" autoAdjust="0"/>
  </p:normalViewPr>
  <p:slideViewPr>
    <p:cSldViewPr snapToGrid="0">
      <p:cViewPr varScale="1">
        <p:scale>
          <a:sx n="32" d="100"/>
          <a:sy n="32" d="100"/>
        </p:scale>
        <p:origin x="2268" y="1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59"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8.fntdata"/><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1.fntdata"/><Relationship Id="rId52" Type="http://schemas.openxmlformats.org/officeDocument/2006/relationships/font" Target="fonts/font1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18.fntdata"/><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6-28T14:36:33.409" idx="1">
    <p:pos x="10" y="10"/>
    <p:text>Per CC's comment do we need to highlight more about students with disabilities?
</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90133E-78FB-486D-B703-EED238376302}"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6DD82210-3C2E-4E8F-8177-05FD7447C0E6}">
      <dgm:prSet phldrT="[Text]" custT="1"/>
      <dgm:spPr>
        <a:solidFill>
          <a:srgbClr val="3EACB0"/>
        </a:solidFill>
      </dgm:spPr>
      <dgm:t>
        <a:bodyPr/>
        <a:lstStyle/>
        <a:p>
          <a:r>
            <a:rPr lang="en-US" sz="1100" b="1" dirty="0">
              <a:latin typeface="Verdana" panose="020B0604030504040204" pitchFamily="34" charset="0"/>
              <a:ea typeface="Verdana" panose="020B0604030504040204" pitchFamily="34" charset="0"/>
            </a:rPr>
            <a:t>Coordination</a:t>
          </a:r>
        </a:p>
      </dgm:t>
    </dgm:pt>
    <dgm:pt modelId="{1F3FBB26-1C34-479F-96AB-2C21BABFEFF5}" type="parTrans" cxnId="{E0723CEC-82C2-44D1-B87B-7D23A1F8E82F}">
      <dgm:prSet/>
      <dgm:spPr/>
      <dgm:t>
        <a:bodyPr/>
        <a:lstStyle/>
        <a:p>
          <a:endParaRPr lang="en-US"/>
        </a:p>
      </dgm:t>
    </dgm:pt>
    <dgm:pt modelId="{F9BEF558-83A2-452A-8F16-0C5D34733F62}" type="sibTrans" cxnId="{E0723CEC-82C2-44D1-B87B-7D23A1F8E82F}">
      <dgm:prSet/>
      <dgm:spPr/>
      <dgm:t>
        <a:bodyPr/>
        <a:lstStyle/>
        <a:p>
          <a:endParaRPr lang="en-US"/>
        </a:p>
      </dgm:t>
    </dgm:pt>
    <dgm:pt modelId="{22C7151B-47AB-413C-94DD-D4AA81E0F4F1}">
      <dgm:prSet phldrT="[Text]" custT="1"/>
      <dgm:spPr>
        <a:solidFill>
          <a:srgbClr val="3EACB0"/>
        </a:solidFill>
      </dgm:spPr>
      <dgm:t>
        <a:bodyPr/>
        <a:lstStyle/>
        <a:p>
          <a:r>
            <a:rPr lang="en-US" sz="1100" b="1" dirty="0">
              <a:latin typeface="Verdana" panose="020B0604030504040204" pitchFamily="34" charset="0"/>
              <a:ea typeface="Verdana" panose="020B0604030504040204" pitchFamily="34" charset="0"/>
            </a:rPr>
            <a:t>Collaboration</a:t>
          </a:r>
        </a:p>
      </dgm:t>
    </dgm:pt>
    <dgm:pt modelId="{4FC5F4C8-EF3F-4B7A-B3FB-FFD3E01D0060}" type="parTrans" cxnId="{AE79E921-35CB-4C15-93A7-3808954F4583}">
      <dgm:prSet/>
      <dgm:spPr/>
      <dgm:t>
        <a:bodyPr/>
        <a:lstStyle/>
        <a:p>
          <a:endParaRPr lang="en-US"/>
        </a:p>
      </dgm:t>
    </dgm:pt>
    <dgm:pt modelId="{94B5755E-804C-470A-9276-D960829613FD}" type="sibTrans" cxnId="{AE79E921-35CB-4C15-93A7-3808954F4583}">
      <dgm:prSet/>
      <dgm:spPr/>
      <dgm:t>
        <a:bodyPr/>
        <a:lstStyle/>
        <a:p>
          <a:endParaRPr lang="en-US"/>
        </a:p>
      </dgm:t>
    </dgm:pt>
    <dgm:pt modelId="{2B6AD699-4C30-404F-A7AD-F2DD24014422}">
      <dgm:prSet phldrT="[Text]" custT="1"/>
      <dgm:spPr>
        <a:solidFill>
          <a:srgbClr val="3EACB0"/>
        </a:solidFill>
      </dgm:spPr>
      <dgm:t>
        <a:bodyPr/>
        <a:lstStyle/>
        <a:p>
          <a:r>
            <a:rPr lang="en-US" sz="1100" b="1" dirty="0">
              <a:latin typeface="Verdana" panose="020B0604030504040204" pitchFamily="34" charset="0"/>
              <a:ea typeface="Verdana" panose="020B0604030504040204" pitchFamily="34" charset="0"/>
            </a:rPr>
            <a:t>Communication</a:t>
          </a:r>
        </a:p>
      </dgm:t>
    </dgm:pt>
    <dgm:pt modelId="{4FBA3289-65D2-4C3C-9A06-CE45710CA3E8}" type="parTrans" cxnId="{06EA862D-5C30-4449-A0CD-84516F081B01}">
      <dgm:prSet/>
      <dgm:spPr/>
      <dgm:t>
        <a:bodyPr/>
        <a:lstStyle/>
        <a:p>
          <a:endParaRPr lang="en-US"/>
        </a:p>
      </dgm:t>
    </dgm:pt>
    <dgm:pt modelId="{B110038C-7091-4B48-81C0-92F685D54981}" type="sibTrans" cxnId="{06EA862D-5C30-4449-A0CD-84516F081B01}">
      <dgm:prSet/>
      <dgm:spPr/>
      <dgm:t>
        <a:bodyPr/>
        <a:lstStyle/>
        <a:p>
          <a:endParaRPr lang="en-US"/>
        </a:p>
      </dgm:t>
    </dgm:pt>
    <dgm:pt modelId="{8CD1FB61-EE10-4BCC-A034-44685F1E3BDF}">
      <dgm:prSet phldrT="[Text]" custT="1"/>
      <dgm:spPr>
        <a:solidFill>
          <a:srgbClr val="3EACB0"/>
        </a:solidFill>
      </dgm:spPr>
      <dgm:t>
        <a:bodyPr/>
        <a:lstStyle/>
        <a:p>
          <a:r>
            <a:rPr lang="en-US" sz="1100" b="1" dirty="0">
              <a:latin typeface="Verdana" panose="020B0604030504040204" pitchFamily="34" charset="0"/>
              <a:ea typeface="Verdana" panose="020B0604030504040204" pitchFamily="34" charset="0"/>
            </a:rPr>
            <a:t>Continuity</a:t>
          </a:r>
        </a:p>
      </dgm:t>
    </dgm:pt>
    <dgm:pt modelId="{7D776C33-4395-4DF0-B885-6DCED61659E8}" type="parTrans" cxnId="{EAAD8DBD-FB0E-4248-9A53-6CCA63B4200A}">
      <dgm:prSet/>
      <dgm:spPr/>
      <dgm:t>
        <a:bodyPr/>
        <a:lstStyle/>
        <a:p>
          <a:endParaRPr lang="en-US"/>
        </a:p>
      </dgm:t>
    </dgm:pt>
    <dgm:pt modelId="{E82BEABA-881A-4F38-A822-BCA8A92EF0E6}" type="sibTrans" cxnId="{EAAD8DBD-FB0E-4248-9A53-6CCA63B4200A}">
      <dgm:prSet/>
      <dgm:spPr/>
      <dgm:t>
        <a:bodyPr/>
        <a:lstStyle/>
        <a:p>
          <a:endParaRPr lang="en-US"/>
        </a:p>
      </dgm:t>
    </dgm:pt>
    <dgm:pt modelId="{34623E7D-3E13-41C7-B7D3-8F5C0AA6C68C}">
      <dgm:prSet/>
      <dgm:spPr/>
    </dgm:pt>
    <dgm:pt modelId="{578268F2-85E4-41CA-9E47-6B11BDE6C1A7}" type="parTrans" cxnId="{E313FFC2-08BB-47A8-B3A4-4DF2912B62AD}">
      <dgm:prSet/>
      <dgm:spPr/>
      <dgm:t>
        <a:bodyPr/>
        <a:lstStyle/>
        <a:p>
          <a:endParaRPr lang="en-US"/>
        </a:p>
      </dgm:t>
    </dgm:pt>
    <dgm:pt modelId="{FFF485B0-786C-42AB-87AA-B238F0055406}" type="sibTrans" cxnId="{E313FFC2-08BB-47A8-B3A4-4DF2912B62AD}">
      <dgm:prSet/>
      <dgm:spPr/>
      <dgm:t>
        <a:bodyPr/>
        <a:lstStyle/>
        <a:p>
          <a:endParaRPr lang="en-US"/>
        </a:p>
      </dgm:t>
    </dgm:pt>
    <dgm:pt modelId="{E79A05E1-F7C9-4112-9FD0-2B8ADC0D768B}" type="pres">
      <dgm:prSet presAssocID="{3B90133E-78FB-486D-B703-EED238376302}" presName="matrix" presStyleCnt="0">
        <dgm:presLayoutVars>
          <dgm:chMax val="1"/>
          <dgm:dir/>
          <dgm:resizeHandles val="exact"/>
        </dgm:presLayoutVars>
      </dgm:prSet>
      <dgm:spPr/>
    </dgm:pt>
    <dgm:pt modelId="{9A3CAA0E-9448-4F53-BABB-241786961259}" type="pres">
      <dgm:prSet presAssocID="{3B90133E-78FB-486D-B703-EED238376302}" presName="diamond" presStyleLbl="bgShp" presStyleIdx="0" presStyleCnt="1"/>
      <dgm:spPr>
        <a:ln>
          <a:solidFill>
            <a:schemeClr val="tx1"/>
          </a:solidFill>
        </a:ln>
      </dgm:spPr>
    </dgm:pt>
    <dgm:pt modelId="{84F8BAD9-47A4-4C0F-9DFD-2D912E23AA21}" type="pres">
      <dgm:prSet presAssocID="{3B90133E-78FB-486D-B703-EED238376302}" presName="quad1" presStyleLbl="node1" presStyleIdx="0" presStyleCnt="4">
        <dgm:presLayoutVars>
          <dgm:chMax val="0"/>
          <dgm:chPref val="0"/>
          <dgm:bulletEnabled val="1"/>
        </dgm:presLayoutVars>
      </dgm:prSet>
      <dgm:spPr/>
    </dgm:pt>
    <dgm:pt modelId="{205E46E1-3681-4BAD-94EB-EF2AFAB7CE3B}" type="pres">
      <dgm:prSet presAssocID="{3B90133E-78FB-486D-B703-EED238376302}" presName="quad2" presStyleLbl="node1" presStyleIdx="1" presStyleCnt="4">
        <dgm:presLayoutVars>
          <dgm:chMax val="0"/>
          <dgm:chPref val="0"/>
          <dgm:bulletEnabled val="1"/>
        </dgm:presLayoutVars>
      </dgm:prSet>
      <dgm:spPr/>
    </dgm:pt>
    <dgm:pt modelId="{98ADA240-5209-4D2A-A7F2-3183B155EA37}" type="pres">
      <dgm:prSet presAssocID="{3B90133E-78FB-486D-B703-EED238376302}" presName="quad3" presStyleLbl="node1" presStyleIdx="2" presStyleCnt="4">
        <dgm:presLayoutVars>
          <dgm:chMax val="0"/>
          <dgm:chPref val="0"/>
          <dgm:bulletEnabled val="1"/>
        </dgm:presLayoutVars>
      </dgm:prSet>
      <dgm:spPr/>
    </dgm:pt>
    <dgm:pt modelId="{48694EEA-771E-4D95-8A85-FA1CBC62ECD0}" type="pres">
      <dgm:prSet presAssocID="{3B90133E-78FB-486D-B703-EED238376302}" presName="quad4" presStyleLbl="node1" presStyleIdx="3" presStyleCnt="4">
        <dgm:presLayoutVars>
          <dgm:chMax val="0"/>
          <dgm:chPref val="0"/>
          <dgm:bulletEnabled val="1"/>
        </dgm:presLayoutVars>
      </dgm:prSet>
      <dgm:spPr/>
    </dgm:pt>
  </dgm:ptLst>
  <dgm:cxnLst>
    <dgm:cxn modelId="{3D060E02-FE9A-4098-9A90-290B5AF3213A}" type="presOf" srcId="{8CD1FB61-EE10-4BCC-A034-44685F1E3BDF}" destId="{48694EEA-771E-4D95-8A85-FA1CBC62ECD0}" srcOrd="0" destOrd="0" presId="urn:microsoft.com/office/officeart/2005/8/layout/matrix3"/>
    <dgm:cxn modelId="{F6A39706-3816-413E-AA3B-ED24C45CCBB8}" type="presOf" srcId="{22C7151B-47AB-413C-94DD-D4AA81E0F4F1}" destId="{205E46E1-3681-4BAD-94EB-EF2AFAB7CE3B}" srcOrd="0" destOrd="0" presId="urn:microsoft.com/office/officeart/2005/8/layout/matrix3"/>
    <dgm:cxn modelId="{AE79E921-35CB-4C15-93A7-3808954F4583}" srcId="{3B90133E-78FB-486D-B703-EED238376302}" destId="{22C7151B-47AB-413C-94DD-D4AA81E0F4F1}" srcOrd="1" destOrd="0" parTransId="{4FC5F4C8-EF3F-4B7A-B3FB-FFD3E01D0060}" sibTransId="{94B5755E-804C-470A-9276-D960829613FD}"/>
    <dgm:cxn modelId="{06EA862D-5C30-4449-A0CD-84516F081B01}" srcId="{3B90133E-78FB-486D-B703-EED238376302}" destId="{2B6AD699-4C30-404F-A7AD-F2DD24014422}" srcOrd="2" destOrd="0" parTransId="{4FBA3289-65D2-4C3C-9A06-CE45710CA3E8}" sibTransId="{B110038C-7091-4B48-81C0-92F685D54981}"/>
    <dgm:cxn modelId="{096B406E-D01D-4C49-8CA9-5F85232E0D08}" type="presOf" srcId="{6DD82210-3C2E-4E8F-8177-05FD7447C0E6}" destId="{84F8BAD9-47A4-4C0F-9DFD-2D912E23AA21}" srcOrd="0" destOrd="0" presId="urn:microsoft.com/office/officeart/2005/8/layout/matrix3"/>
    <dgm:cxn modelId="{5FD42E53-8077-4819-B9FA-AD6473CA66C5}" type="presOf" srcId="{2B6AD699-4C30-404F-A7AD-F2DD24014422}" destId="{98ADA240-5209-4D2A-A7F2-3183B155EA37}" srcOrd="0" destOrd="0" presId="urn:microsoft.com/office/officeart/2005/8/layout/matrix3"/>
    <dgm:cxn modelId="{BE882699-F9A9-451A-85F7-F28F03F93F4E}" type="presOf" srcId="{3B90133E-78FB-486D-B703-EED238376302}" destId="{E79A05E1-F7C9-4112-9FD0-2B8ADC0D768B}" srcOrd="0" destOrd="0" presId="urn:microsoft.com/office/officeart/2005/8/layout/matrix3"/>
    <dgm:cxn modelId="{EAAD8DBD-FB0E-4248-9A53-6CCA63B4200A}" srcId="{3B90133E-78FB-486D-B703-EED238376302}" destId="{8CD1FB61-EE10-4BCC-A034-44685F1E3BDF}" srcOrd="3" destOrd="0" parTransId="{7D776C33-4395-4DF0-B885-6DCED61659E8}" sibTransId="{E82BEABA-881A-4F38-A822-BCA8A92EF0E6}"/>
    <dgm:cxn modelId="{E313FFC2-08BB-47A8-B3A4-4DF2912B62AD}" srcId="{3B90133E-78FB-486D-B703-EED238376302}" destId="{34623E7D-3E13-41C7-B7D3-8F5C0AA6C68C}" srcOrd="4" destOrd="0" parTransId="{578268F2-85E4-41CA-9E47-6B11BDE6C1A7}" sibTransId="{FFF485B0-786C-42AB-87AA-B238F0055406}"/>
    <dgm:cxn modelId="{E0723CEC-82C2-44D1-B87B-7D23A1F8E82F}" srcId="{3B90133E-78FB-486D-B703-EED238376302}" destId="{6DD82210-3C2E-4E8F-8177-05FD7447C0E6}" srcOrd="0" destOrd="0" parTransId="{1F3FBB26-1C34-479F-96AB-2C21BABFEFF5}" sibTransId="{F9BEF558-83A2-452A-8F16-0C5D34733F62}"/>
    <dgm:cxn modelId="{3D81DB80-2131-47EA-8C61-884666D06871}" type="presParOf" srcId="{E79A05E1-F7C9-4112-9FD0-2B8ADC0D768B}" destId="{9A3CAA0E-9448-4F53-BABB-241786961259}" srcOrd="0" destOrd="0" presId="urn:microsoft.com/office/officeart/2005/8/layout/matrix3"/>
    <dgm:cxn modelId="{312E8678-7DE3-4050-BDEC-E64CE1408EBB}" type="presParOf" srcId="{E79A05E1-F7C9-4112-9FD0-2B8ADC0D768B}" destId="{84F8BAD9-47A4-4C0F-9DFD-2D912E23AA21}" srcOrd="1" destOrd="0" presId="urn:microsoft.com/office/officeart/2005/8/layout/matrix3"/>
    <dgm:cxn modelId="{27FFE71A-DBA9-410F-8FF8-D8980ABDD413}" type="presParOf" srcId="{E79A05E1-F7C9-4112-9FD0-2B8ADC0D768B}" destId="{205E46E1-3681-4BAD-94EB-EF2AFAB7CE3B}" srcOrd="2" destOrd="0" presId="urn:microsoft.com/office/officeart/2005/8/layout/matrix3"/>
    <dgm:cxn modelId="{C99DA3E9-508A-4834-B995-C15C5FC14CB3}" type="presParOf" srcId="{E79A05E1-F7C9-4112-9FD0-2B8ADC0D768B}" destId="{98ADA240-5209-4D2A-A7F2-3183B155EA37}" srcOrd="3" destOrd="0" presId="urn:microsoft.com/office/officeart/2005/8/layout/matrix3"/>
    <dgm:cxn modelId="{100C194E-BEFB-4079-BB36-AD45AFBF1474}" type="presParOf" srcId="{E79A05E1-F7C9-4112-9FD0-2B8ADC0D768B}" destId="{48694EEA-771E-4D95-8A85-FA1CBC62ECD0}"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3CAA0E-9448-4F53-BABB-241786961259}">
      <dsp:nvSpPr>
        <dsp:cNvPr id="0" name=""/>
        <dsp:cNvSpPr/>
      </dsp:nvSpPr>
      <dsp:spPr>
        <a:xfrm>
          <a:off x="2366970" y="0"/>
          <a:ext cx="3865774" cy="3865774"/>
        </a:xfrm>
        <a:prstGeom prst="diamond">
          <a:avLst/>
        </a:prstGeom>
        <a:solidFill>
          <a:schemeClr val="accent1">
            <a:tint val="4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sp>
    <dsp:sp modelId="{84F8BAD9-47A4-4C0F-9DFD-2D912E23AA21}">
      <dsp:nvSpPr>
        <dsp:cNvPr id="0" name=""/>
        <dsp:cNvSpPr/>
      </dsp:nvSpPr>
      <dsp:spPr>
        <a:xfrm>
          <a:off x="2734218" y="367248"/>
          <a:ext cx="1507651" cy="1507651"/>
        </a:xfrm>
        <a:prstGeom prst="roundRect">
          <a:avLst/>
        </a:prstGeom>
        <a:solidFill>
          <a:srgbClr val="3EACB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Verdana" panose="020B0604030504040204" pitchFamily="34" charset="0"/>
              <a:ea typeface="Verdana" panose="020B0604030504040204" pitchFamily="34" charset="0"/>
            </a:rPr>
            <a:t>Coordination</a:t>
          </a:r>
        </a:p>
      </dsp:txBody>
      <dsp:txXfrm>
        <a:off x="2807815" y="440845"/>
        <a:ext cx="1360457" cy="1360457"/>
      </dsp:txXfrm>
    </dsp:sp>
    <dsp:sp modelId="{205E46E1-3681-4BAD-94EB-EF2AFAB7CE3B}">
      <dsp:nvSpPr>
        <dsp:cNvPr id="0" name=""/>
        <dsp:cNvSpPr/>
      </dsp:nvSpPr>
      <dsp:spPr>
        <a:xfrm>
          <a:off x="4357843" y="367248"/>
          <a:ext cx="1507651" cy="1507651"/>
        </a:xfrm>
        <a:prstGeom prst="roundRect">
          <a:avLst/>
        </a:prstGeom>
        <a:solidFill>
          <a:srgbClr val="3EACB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Verdana" panose="020B0604030504040204" pitchFamily="34" charset="0"/>
              <a:ea typeface="Verdana" panose="020B0604030504040204" pitchFamily="34" charset="0"/>
            </a:rPr>
            <a:t>Collaboration</a:t>
          </a:r>
        </a:p>
      </dsp:txBody>
      <dsp:txXfrm>
        <a:off x="4431440" y="440845"/>
        <a:ext cx="1360457" cy="1360457"/>
      </dsp:txXfrm>
    </dsp:sp>
    <dsp:sp modelId="{98ADA240-5209-4D2A-A7F2-3183B155EA37}">
      <dsp:nvSpPr>
        <dsp:cNvPr id="0" name=""/>
        <dsp:cNvSpPr/>
      </dsp:nvSpPr>
      <dsp:spPr>
        <a:xfrm>
          <a:off x="2734218" y="1990873"/>
          <a:ext cx="1507651" cy="1507651"/>
        </a:xfrm>
        <a:prstGeom prst="roundRect">
          <a:avLst/>
        </a:prstGeom>
        <a:solidFill>
          <a:srgbClr val="3EACB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Verdana" panose="020B0604030504040204" pitchFamily="34" charset="0"/>
              <a:ea typeface="Verdana" panose="020B0604030504040204" pitchFamily="34" charset="0"/>
            </a:rPr>
            <a:t>Communication</a:t>
          </a:r>
        </a:p>
      </dsp:txBody>
      <dsp:txXfrm>
        <a:off x="2807815" y="2064470"/>
        <a:ext cx="1360457" cy="1360457"/>
      </dsp:txXfrm>
    </dsp:sp>
    <dsp:sp modelId="{48694EEA-771E-4D95-8A85-FA1CBC62ECD0}">
      <dsp:nvSpPr>
        <dsp:cNvPr id="0" name=""/>
        <dsp:cNvSpPr/>
      </dsp:nvSpPr>
      <dsp:spPr>
        <a:xfrm>
          <a:off x="4357843" y="1990873"/>
          <a:ext cx="1507651" cy="1507651"/>
        </a:xfrm>
        <a:prstGeom prst="roundRect">
          <a:avLst/>
        </a:prstGeom>
        <a:solidFill>
          <a:srgbClr val="3EACB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Verdana" panose="020B0604030504040204" pitchFamily="34" charset="0"/>
              <a:ea typeface="Verdana" panose="020B0604030504040204" pitchFamily="34" charset="0"/>
            </a:rPr>
            <a:t>Continuity</a:t>
          </a:r>
        </a:p>
      </dsp:txBody>
      <dsp:txXfrm>
        <a:off x="4431440" y="2064470"/>
        <a:ext cx="1360457" cy="1360457"/>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6704013" y="1801813"/>
            <a:ext cx="16017876" cy="90106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260985" y="11413314"/>
            <a:ext cx="2087880" cy="10812613"/>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04013" y="1801813"/>
            <a:ext cx="16017876" cy="9010650"/>
          </a:xfrm>
        </p:spPr>
      </p:sp>
      <p:sp>
        <p:nvSpPr>
          <p:cNvPr id="3" name="Notes Placeholder 2"/>
          <p:cNvSpPr>
            <a:spLocks noGrp="1"/>
          </p:cNvSpPr>
          <p:nvPr>
            <p:ph type="body" idx="1"/>
          </p:nvPr>
        </p:nvSpPr>
        <p:spPr/>
        <p:txBody>
          <a:bodyPr/>
          <a:lstStyle/>
          <a:p>
            <a:pPr marL="139700" indent="0">
              <a:buNone/>
            </a:pPr>
            <a:r>
              <a:rPr lang="en-US" sz="1100" b="0" i="0" u="none" strike="noStrike" cap="none" dirty="0">
                <a:solidFill>
                  <a:srgbClr val="000000"/>
                </a:solidFill>
                <a:effectLst/>
                <a:latin typeface="Arial"/>
                <a:ea typeface="Arial"/>
                <a:cs typeface="Arial"/>
                <a:sym typeface="Arial"/>
              </a:rPr>
              <a:t>The COVID-19 emergency school building closures have highlighted the importance of technology planning and contingency planning.</a:t>
            </a:r>
            <a:r>
              <a:rPr lang="en-US" dirty="0"/>
              <a:t> </a:t>
            </a:r>
            <a:r>
              <a:rPr lang="en-US" sz="1100" b="0" i="0" u="none" strike="noStrike" cap="none" dirty="0">
                <a:solidFill>
                  <a:srgbClr val="000000"/>
                </a:solidFill>
                <a:effectLst/>
                <a:latin typeface="Arial"/>
                <a:ea typeface="Arial"/>
                <a:cs typeface="Arial"/>
                <a:sym typeface="Arial"/>
              </a:rPr>
              <a:t> For districts around the country, the “impossible” had to quickly become “possible”. The rapid shift to remote teaching and learning exposed areas of significant need in schools and districts, such as access to technology and addressing the needs of students with disabilities. In the context of these challenges, building a strong and inclusive technology ecosystem that incorporates assistive technology, educational technology, and information technology is more critical than ever. In this webinar, leaders at the Center for Inclusive Technology and Education Systems (CITES) will discuss identifying the challenges uncovered by the shift to emergency remote learning, and how school systems can use best practices in technology planning to convert the discovery of challenges into an opportunity to develop innovative solutions.</a:t>
            </a:r>
            <a:r>
              <a:rPr lang="en-US" dirty="0"/>
              <a:t> </a:t>
            </a:r>
          </a:p>
        </p:txBody>
      </p:sp>
    </p:spTree>
    <p:extLst>
      <p:ext uri="{BB962C8B-B14F-4D97-AF65-F5344CB8AC3E}">
        <p14:creationId xmlns:p14="http://schemas.microsoft.com/office/powerpoint/2010/main" val="1851057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3629282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1704920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3231812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21251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04013" y="1801813"/>
            <a:ext cx="16017876" cy="901065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3556369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996622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defRPr/>
            </a:pPr>
            <a:endParaRPr lang="en-US" dirty="0"/>
          </a:p>
        </p:txBody>
      </p:sp>
    </p:spTree>
    <p:extLst>
      <p:ext uri="{BB962C8B-B14F-4D97-AF65-F5344CB8AC3E}">
        <p14:creationId xmlns:p14="http://schemas.microsoft.com/office/powerpoint/2010/main" val="944964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1197280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70687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i="1" dirty="0">
              <a:highlight>
                <a:srgbClr val="FFFF00"/>
              </a:highlight>
            </a:endParaRPr>
          </a:p>
        </p:txBody>
      </p:sp>
    </p:spTree>
    <p:extLst>
      <p:ext uri="{BB962C8B-B14F-4D97-AF65-F5344CB8AC3E}">
        <p14:creationId xmlns:p14="http://schemas.microsoft.com/office/powerpoint/2010/main" val="1791107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298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04717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425003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2778784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6553e09703_0_34:notes"/>
          <p:cNvSpPr>
            <a:spLocks noGrp="1" noRot="1" noChangeAspect="1"/>
          </p:cNvSpPr>
          <p:nvPr>
            <p:ph type="sldImg" idx="2"/>
          </p:nvPr>
        </p:nvSpPr>
        <p:spPr>
          <a:xfrm>
            <a:off x="-6704013" y="1801813"/>
            <a:ext cx="16017876" cy="9010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6553e09703_0_34:notes"/>
          <p:cNvSpPr txBox="1">
            <a:spLocks noGrp="1"/>
          </p:cNvSpPr>
          <p:nvPr>
            <p:ph type="body" idx="1"/>
          </p:nvPr>
        </p:nvSpPr>
        <p:spPr>
          <a:xfrm>
            <a:off x="260985" y="11413314"/>
            <a:ext cx="2087880" cy="108126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6553e09703_0_29:notes"/>
          <p:cNvSpPr>
            <a:spLocks noGrp="1" noRot="1" noChangeAspect="1"/>
          </p:cNvSpPr>
          <p:nvPr>
            <p:ph type="sldImg" idx="2"/>
          </p:nvPr>
        </p:nvSpPr>
        <p:spPr>
          <a:xfrm>
            <a:off x="-6704013" y="1801813"/>
            <a:ext cx="16017876" cy="9010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6553e09703_0_29:notes"/>
          <p:cNvSpPr txBox="1">
            <a:spLocks noGrp="1"/>
          </p:cNvSpPr>
          <p:nvPr>
            <p:ph type="body" idx="1"/>
          </p:nvPr>
        </p:nvSpPr>
        <p:spPr>
          <a:xfrm>
            <a:off x="260985" y="11413314"/>
            <a:ext cx="2087880" cy="108126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 typeface="Arial" panose="020B0604020202020204" pitchFamily="34" charset="0"/>
              <a:buNone/>
            </a:pPr>
            <a:endParaRPr lang="en-US"/>
          </a:p>
          <a:p>
            <a:pPr marL="0" lvl="0" indent="0" algn="l" rtl="0">
              <a:spcBef>
                <a:spcPts val="0"/>
              </a:spcBef>
              <a:spcAft>
                <a:spcPts val="0"/>
              </a:spcAft>
              <a:buFont typeface="Arial" panose="020B0604020202020204" pitchFamily="34" charset="0"/>
              <a:buNone/>
            </a:pPr>
            <a:endParaRPr lang="en-US"/>
          </a:p>
        </p:txBody>
      </p:sp>
    </p:spTree>
    <p:extLst>
      <p:ext uri="{BB962C8B-B14F-4D97-AF65-F5344CB8AC3E}">
        <p14:creationId xmlns:p14="http://schemas.microsoft.com/office/powerpoint/2010/main" val="12708526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04013" y="1801813"/>
            <a:ext cx="16017876" cy="9010650"/>
          </a:xfrm>
        </p:spPr>
      </p:sp>
      <p:sp>
        <p:nvSpPr>
          <p:cNvPr id="3" name="Notes Placeholder 2"/>
          <p:cNvSpPr>
            <a:spLocks noGrp="1"/>
          </p:cNvSpPr>
          <p:nvPr>
            <p:ph type="body" idx="1"/>
          </p:nvPr>
        </p:nvSpPr>
        <p:spPr/>
        <p:txBody>
          <a:bodyPr/>
          <a:lstStyle/>
          <a:p>
            <a:pPr>
              <a:buNone/>
            </a:pPr>
            <a:r>
              <a:rPr lang="en-US" dirty="0">
                <a:latin typeface="Calibri"/>
                <a:cs typeface="Calibri"/>
              </a:rPr>
              <a:t>Handout Link - https://cast1984.sharepoint.com/:b:/s/citesteam/Ee6BniYl11hDgNN3icZj4qwBGdRtzZ_BwXwOdhWiaZyNkg?e=W1h6XU</a:t>
            </a:r>
          </a:p>
        </p:txBody>
      </p:sp>
    </p:spTree>
    <p:extLst>
      <p:ext uri="{BB962C8B-B14F-4D97-AF65-F5344CB8AC3E}">
        <p14:creationId xmlns:p14="http://schemas.microsoft.com/office/powerpoint/2010/main" val="9189515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6553e09703_0_38:notes"/>
          <p:cNvSpPr>
            <a:spLocks noGrp="1" noRot="1" noChangeAspect="1"/>
          </p:cNvSpPr>
          <p:nvPr>
            <p:ph type="sldImg" idx="2"/>
          </p:nvPr>
        </p:nvSpPr>
        <p:spPr>
          <a:xfrm>
            <a:off x="-6704013" y="1801813"/>
            <a:ext cx="16017876" cy="9010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6553e09703_0_38:notes"/>
          <p:cNvSpPr txBox="1">
            <a:spLocks noGrp="1"/>
          </p:cNvSpPr>
          <p:nvPr>
            <p:ph type="body" idx="1"/>
          </p:nvPr>
        </p:nvSpPr>
        <p:spPr>
          <a:xfrm>
            <a:off x="260985" y="11413314"/>
            <a:ext cx="2087880" cy="10812613"/>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a:p>
          <a:p>
            <a:pPr marL="0" indent="0">
              <a:buNone/>
            </a:pPr>
            <a:r>
              <a:rPr lang="en-US"/>
              <a:t>EVALUATION LINK: https://www.surveymonkey.com/r/NB2FJ67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23967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a:latin typeface="Calibri"/>
              <a:cs typeface="Calibri"/>
            </a:endParaRPr>
          </a:p>
        </p:txBody>
      </p:sp>
    </p:spTree>
    <p:extLst>
      <p:ext uri="{BB962C8B-B14F-4D97-AF65-F5344CB8AC3E}">
        <p14:creationId xmlns:p14="http://schemas.microsoft.com/office/powerpoint/2010/main" val="1944746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6553e09703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6553e09703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04013" y="1801813"/>
            <a:ext cx="16017876" cy="901065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738277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04013" y="1801813"/>
            <a:ext cx="16017876" cy="901065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3889922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04013" y="1801813"/>
            <a:ext cx="16017876" cy="901065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4007310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04013" y="1801813"/>
            <a:ext cx="16017876" cy="901065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2028390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04013" y="1801813"/>
            <a:ext cx="16017876" cy="901065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40281334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 purple mark R">
  <p:cSld name="TITLE_1">
    <p:bg>
      <p:bgPr>
        <a:solidFill>
          <a:srgbClr val="00797E"/>
        </a:soli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3273250" y="-281739"/>
            <a:ext cx="6252425" cy="6006978"/>
          </a:xfrm>
          <a:prstGeom prst="rect">
            <a:avLst/>
          </a:prstGeom>
          <a:noFill/>
          <a:ln>
            <a:noFill/>
          </a:ln>
        </p:spPr>
      </p:pic>
      <p:sp>
        <p:nvSpPr>
          <p:cNvPr id="11" name="Google Shape;11;p2"/>
          <p:cNvSpPr txBox="1">
            <a:spLocks noGrp="1"/>
          </p:cNvSpPr>
          <p:nvPr>
            <p:ph type="ctrTitle"/>
          </p:nvPr>
        </p:nvSpPr>
        <p:spPr>
          <a:xfrm>
            <a:off x="390525" y="1819275"/>
            <a:ext cx="8681700" cy="9336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3EFEE"/>
              </a:buClr>
              <a:buSzPts val="4800"/>
              <a:buFont typeface="Nunito"/>
              <a:buNone/>
              <a:defRPr sz="4800">
                <a:solidFill>
                  <a:srgbClr val="F3EFEE"/>
                </a:solidFill>
                <a:latin typeface="Nunito"/>
                <a:ea typeface="Nunito"/>
                <a:cs typeface="Nunito"/>
                <a:sym typeface="Nunito"/>
              </a:defRPr>
            </a:lvl1pPr>
            <a:lvl2pPr lvl="1" rtl="0">
              <a:spcBef>
                <a:spcPts val="0"/>
              </a:spcBef>
              <a:spcAft>
                <a:spcPts val="0"/>
              </a:spcAft>
              <a:buClr>
                <a:srgbClr val="F3EFEE"/>
              </a:buClr>
              <a:buSzPts val="4800"/>
              <a:buFont typeface="Nunito"/>
              <a:buNone/>
              <a:defRPr sz="4800">
                <a:solidFill>
                  <a:srgbClr val="F3EFEE"/>
                </a:solidFill>
                <a:latin typeface="Nunito"/>
                <a:ea typeface="Nunito"/>
                <a:cs typeface="Nunito"/>
                <a:sym typeface="Nunito"/>
              </a:defRPr>
            </a:lvl2pPr>
            <a:lvl3pPr lvl="2" rtl="0">
              <a:spcBef>
                <a:spcPts val="0"/>
              </a:spcBef>
              <a:spcAft>
                <a:spcPts val="0"/>
              </a:spcAft>
              <a:buClr>
                <a:srgbClr val="F3EFEE"/>
              </a:buClr>
              <a:buSzPts val="4800"/>
              <a:buFont typeface="Nunito"/>
              <a:buNone/>
              <a:defRPr sz="4800">
                <a:solidFill>
                  <a:srgbClr val="F3EFEE"/>
                </a:solidFill>
                <a:latin typeface="Nunito"/>
                <a:ea typeface="Nunito"/>
                <a:cs typeface="Nunito"/>
                <a:sym typeface="Nunito"/>
              </a:defRPr>
            </a:lvl3pPr>
            <a:lvl4pPr lvl="3" rtl="0">
              <a:spcBef>
                <a:spcPts val="0"/>
              </a:spcBef>
              <a:spcAft>
                <a:spcPts val="0"/>
              </a:spcAft>
              <a:buClr>
                <a:srgbClr val="F3EFEE"/>
              </a:buClr>
              <a:buSzPts val="4800"/>
              <a:buFont typeface="Nunito"/>
              <a:buNone/>
              <a:defRPr sz="4800">
                <a:solidFill>
                  <a:srgbClr val="F3EFEE"/>
                </a:solidFill>
                <a:latin typeface="Nunito"/>
                <a:ea typeface="Nunito"/>
                <a:cs typeface="Nunito"/>
                <a:sym typeface="Nunito"/>
              </a:defRPr>
            </a:lvl4pPr>
            <a:lvl5pPr lvl="4" rtl="0">
              <a:spcBef>
                <a:spcPts val="0"/>
              </a:spcBef>
              <a:spcAft>
                <a:spcPts val="0"/>
              </a:spcAft>
              <a:buClr>
                <a:srgbClr val="F3EFEE"/>
              </a:buClr>
              <a:buSzPts val="4800"/>
              <a:buFont typeface="Nunito"/>
              <a:buNone/>
              <a:defRPr sz="4800">
                <a:solidFill>
                  <a:srgbClr val="F3EFEE"/>
                </a:solidFill>
                <a:latin typeface="Nunito"/>
                <a:ea typeface="Nunito"/>
                <a:cs typeface="Nunito"/>
                <a:sym typeface="Nunito"/>
              </a:defRPr>
            </a:lvl5pPr>
            <a:lvl6pPr lvl="5" rtl="0">
              <a:spcBef>
                <a:spcPts val="0"/>
              </a:spcBef>
              <a:spcAft>
                <a:spcPts val="0"/>
              </a:spcAft>
              <a:buClr>
                <a:srgbClr val="F3EFEE"/>
              </a:buClr>
              <a:buSzPts val="4800"/>
              <a:buFont typeface="Nunito"/>
              <a:buNone/>
              <a:defRPr sz="4800">
                <a:solidFill>
                  <a:srgbClr val="F3EFEE"/>
                </a:solidFill>
                <a:latin typeface="Nunito"/>
                <a:ea typeface="Nunito"/>
                <a:cs typeface="Nunito"/>
                <a:sym typeface="Nunito"/>
              </a:defRPr>
            </a:lvl6pPr>
            <a:lvl7pPr lvl="6" rtl="0">
              <a:spcBef>
                <a:spcPts val="0"/>
              </a:spcBef>
              <a:spcAft>
                <a:spcPts val="0"/>
              </a:spcAft>
              <a:buClr>
                <a:srgbClr val="F3EFEE"/>
              </a:buClr>
              <a:buSzPts val="4800"/>
              <a:buFont typeface="Nunito"/>
              <a:buNone/>
              <a:defRPr sz="4800">
                <a:solidFill>
                  <a:srgbClr val="F3EFEE"/>
                </a:solidFill>
                <a:latin typeface="Nunito"/>
                <a:ea typeface="Nunito"/>
                <a:cs typeface="Nunito"/>
                <a:sym typeface="Nunito"/>
              </a:defRPr>
            </a:lvl7pPr>
            <a:lvl8pPr lvl="7" rtl="0">
              <a:spcBef>
                <a:spcPts val="0"/>
              </a:spcBef>
              <a:spcAft>
                <a:spcPts val="0"/>
              </a:spcAft>
              <a:buClr>
                <a:srgbClr val="F3EFEE"/>
              </a:buClr>
              <a:buSzPts val="4800"/>
              <a:buFont typeface="Nunito"/>
              <a:buNone/>
              <a:defRPr sz="4800">
                <a:solidFill>
                  <a:srgbClr val="F3EFEE"/>
                </a:solidFill>
                <a:latin typeface="Nunito"/>
                <a:ea typeface="Nunito"/>
                <a:cs typeface="Nunito"/>
                <a:sym typeface="Nunito"/>
              </a:defRPr>
            </a:lvl8pPr>
            <a:lvl9pPr lvl="8" rtl="0">
              <a:spcBef>
                <a:spcPts val="0"/>
              </a:spcBef>
              <a:spcAft>
                <a:spcPts val="0"/>
              </a:spcAft>
              <a:buClr>
                <a:srgbClr val="F3EFEE"/>
              </a:buClr>
              <a:buSzPts val="4800"/>
              <a:buFont typeface="Nunito"/>
              <a:buNone/>
              <a:defRPr sz="4800">
                <a:solidFill>
                  <a:srgbClr val="F3EFEE"/>
                </a:solidFill>
                <a:latin typeface="Nunito"/>
                <a:ea typeface="Nunito"/>
                <a:cs typeface="Nunito"/>
                <a:sym typeface="Nunito"/>
              </a:defRPr>
            </a:lvl9pPr>
          </a:lstStyle>
          <a:p>
            <a:endParaRPr/>
          </a:p>
        </p:txBody>
      </p:sp>
      <p:sp>
        <p:nvSpPr>
          <p:cNvPr id="12" name="Google Shape;12;p2"/>
          <p:cNvSpPr txBox="1">
            <a:spLocks noGrp="1"/>
          </p:cNvSpPr>
          <p:nvPr>
            <p:ph type="subTitle" idx="1"/>
          </p:nvPr>
        </p:nvSpPr>
        <p:spPr>
          <a:xfrm>
            <a:off x="390525" y="2789127"/>
            <a:ext cx="8681700" cy="43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3EFEE"/>
              </a:buClr>
              <a:buSzPts val="2400"/>
              <a:buFont typeface="Nunito"/>
              <a:buNone/>
              <a:defRPr>
                <a:solidFill>
                  <a:srgbClr val="F3EFEE"/>
                </a:solidFill>
                <a:latin typeface="Nunito"/>
                <a:ea typeface="Nunito"/>
                <a:cs typeface="Nunito"/>
                <a:sym typeface="Nunito"/>
              </a:defRPr>
            </a:lvl1pPr>
            <a:lvl2pPr lvl="1" rtl="0">
              <a:lnSpc>
                <a:spcPct val="100000"/>
              </a:lnSpc>
              <a:spcBef>
                <a:spcPts val="0"/>
              </a:spcBef>
              <a:spcAft>
                <a:spcPts val="0"/>
              </a:spcAft>
              <a:buClr>
                <a:srgbClr val="F3EFEE"/>
              </a:buClr>
              <a:buSzPts val="1800"/>
              <a:buFont typeface="Nunito"/>
              <a:buNone/>
              <a:defRPr sz="1800">
                <a:solidFill>
                  <a:srgbClr val="F3EFEE"/>
                </a:solidFill>
                <a:latin typeface="Nunito"/>
                <a:ea typeface="Nunito"/>
                <a:cs typeface="Nunito"/>
                <a:sym typeface="Nunito"/>
              </a:defRPr>
            </a:lvl2pPr>
            <a:lvl3pPr lvl="2" rtl="0">
              <a:lnSpc>
                <a:spcPct val="100000"/>
              </a:lnSpc>
              <a:spcBef>
                <a:spcPts val="0"/>
              </a:spcBef>
              <a:spcAft>
                <a:spcPts val="0"/>
              </a:spcAft>
              <a:buClr>
                <a:srgbClr val="F3EFEE"/>
              </a:buClr>
              <a:buSzPts val="1800"/>
              <a:buFont typeface="Nunito"/>
              <a:buNone/>
              <a:defRPr sz="1800">
                <a:solidFill>
                  <a:srgbClr val="F3EFEE"/>
                </a:solidFill>
                <a:latin typeface="Nunito"/>
                <a:ea typeface="Nunito"/>
                <a:cs typeface="Nunito"/>
                <a:sym typeface="Nunito"/>
              </a:defRPr>
            </a:lvl3pPr>
            <a:lvl4pPr lvl="3" rtl="0">
              <a:lnSpc>
                <a:spcPct val="100000"/>
              </a:lnSpc>
              <a:spcBef>
                <a:spcPts val="0"/>
              </a:spcBef>
              <a:spcAft>
                <a:spcPts val="0"/>
              </a:spcAft>
              <a:buClr>
                <a:srgbClr val="F3EFEE"/>
              </a:buClr>
              <a:buSzPts val="1800"/>
              <a:buFont typeface="Nunito"/>
              <a:buNone/>
              <a:defRPr sz="1800">
                <a:solidFill>
                  <a:srgbClr val="F3EFEE"/>
                </a:solidFill>
                <a:latin typeface="Nunito"/>
                <a:ea typeface="Nunito"/>
                <a:cs typeface="Nunito"/>
                <a:sym typeface="Nunito"/>
              </a:defRPr>
            </a:lvl4pPr>
            <a:lvl5pPr lvl="4" rtl="0">
              <a:lnSpc>
                <a:spcPct val="100000"/>
              </a:lnSpc>
              <a:spcBef>
                <a:spcPts val="0"/>
              </a:spcBef>
              <a:spcAft>
                <a:spcPts val="0"/>
              </a:spcAft>
              <a:buClr>
                <a:srgbClr val="F3EFEE"/>
              </a:buClr>
              <a:buSzPts val="1800"/>
              <a:buFont typeface="Nunito"/>
              <a:buNone/>
              <a:defRPr sz="1800">
                <a:solidFill>
                  <a:srgbClr val="F3EFEE"/>
                </a:solidFill>
                <a:latin typeface="Nunito"/>
                <a:ea typeface="Nunito"/>
                <a:cs typeface="Nunito"/>
                <a:sym typeface="Nunito"/>
              </a:defRPr>
            </a:lvl5pPr>
            <a:lvl6pPr lvl="5" rtl="0">
              <a:lnSpc>
                <a:spcPct val="100000"/>
              </a:lnSpc>
              <a:spcBef>
                <a:spcPts val="0"/>
              </a:spcBef>
              <a:spcAft>
                <a:spcPts val="0"/>
              </a:spcAft>
              <a:buClr>
                <a:srgbClr val="F3EFEE"/>
              </a:buClr>
              <a:buSzPts val="1800"/>
              <a:buFont typeface="Nunito"/>
              <a:buNone/>
              <a:defRPr sz="1800">
                <a:solidFill>
                  <a:srgbClr val="F3EFEE"/>
                </a:solidFill>
                <a:latin typeface="Nunito"/>
                <a:ea typeface="Nunito"/>
                <a:cs typeface="Nunito"/>
                <a:sym typeface="Nunito"/>
              </a:defRPr>
            </a:lvl6pPr>
            <a:lvl7pPr lvl="6" rtl="0">
              <a:lnSpc>
                <a:spcPct val="100000"/>
              </a:lnSpc>
              <a:spcBef>
                <a:spcPts val="0"/>
              </a:spcBef>
              <a:spcAft>
                <a:spcPts val="0"/>
              </a:spcAft>
              <a:buClr>
                <a:srgbClr val="F3EFEE"/>
              </a:buClr>
              <a:buSzPts val="1800"/>
              <a:buFont typeface="Nunito"/>
              <a:buNone/>
              <a:defRPr sz="1800">
                <a:solidFill>
                  <a:srgbClr val="F3EFEE"/>
                </a:solidFill>
                <a:latin typeface="Nunito"/>
                <a:ea typeface="Nunito"/>
                <a:cs typeface="Nunito"/>
                <a:sym typeface="Nunito"/>
              </a:defRPr>
            </a:lvl7pPr>
            <a:lvl8pPr lvl="7" rtl="0">
              <a:lnSpc>
                <a:spcPct val="100000"/>
              </a:lnSpc>
              <a:spcBef>
                <a:spcPts val="0"/>
              </a:spcBef>
              <a:spcAft>
                <a:spcPts val="0"/>
              </a:spcAft>
              <a:buClr>
                <a:srgbClr val="F3EFEE"/>
              </a:buClr>
              <a:buSzPts val="1800"/>
              <a:buFont typeface="Nunito"/>
              <a:buNone/>
              <a:defRPr sz="1800">
                <a:solidFill>
                  <a:srgbClr val="F3EFEE"/>
                </a:solidFill>
                <a:latin typeface="Nunito"/>
                <a:ea typeface="Nunito"/>
                <a:cs typeface="Nunito"/>
                <a:sym typeface="Nunito"/>
              </a:defRPr>
            </a:lvl8pPr>
            <a:lvl9pPr lvl="8" rtl="0">
              <a:lnSpc>
                <a:spcPct val="100000"/>
              </a:lnSpc>
              <a:spcBef>
                <a:spcPts val="0"/>
              </a:spcBef>
              <a:spcAft>
                <a:spcPts val="0"/>
              </a:spcAft>
              <a:buClr>
                <a:srgbClr val="F3EFEE"/>
              </a:buClr>
              <a:buSzPts val="1800"/>
              <a:buFont typeface="Nunito"/>
              <a:buNone/>
              <a:defRPr sz="1800">
                <a:solidFill>
                  <a:srgbClr val="F3EFEE"/>
                </a:solidFill>
                <a:latin typeface="Nunito"/>
                <a:ea typeface="Nunito"/>
                <a:cs typeface="Nunito"/>
                <a:sym typeface="Nunito"/>
              </a:defRPr>
            </a:lvl9pPr>
          </a:lstStyle>
          <a:p>
            <a:endParaRPr/>
          </a:p>
        </p:txBody>
      </p:sp>
      <p:sp>
        <p:nvSpPr>
          <p:cNvPr id="13" name="Google Shape;13;p2"/>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solidFill>
                  <a:srgbClr val="F3F3F3"/>
                </a:solidFill>
              </a:defRPr>
            </a:lvl1pPr>
            <a:lvl2pPr lvl="1" rtl="0">
              <a:buNone/>
              <a:defRPr>
                <a:solidFill>
                  <a:srgbClr val="F3F3F3"/>
                </a:solidFill>
              </a:defRPr>
            </a:lvl2pPr>
            <a:lvl3pPr lvl="2" rtl="0">
              <a:buNone/>
              <a:defRPr>
                <a:solidFill>
                  <a:srgbClr val="F3F3F3"/>
                </a:solidFill>
              </a:defRPr>
            </a:lvl3pPr>
            <a:lvl4pPr lvl="3" rtl="0">
              <a:buNone/>
              <a:defRPr>
                <a:solidFill>
                  <a:srgbClr val="F3F3F3"/>
                </a:solidFill>
              </a:defRPr>
            </a:lvl4pPr>
            <a:lvl5pPr lvl="4" rtl="0">
              <a:buNone/>
              <a:defRPr>
                <a:solidFill>
                  <a:srgbClr val="F3F3F3"/>
                </a:solidFill>
              </a:defRPr>
            </a:lvl5pPr>
            <a:lvl6pPr lvl="5" rtl="0">
              <a:buNone/>
              <a:defRPr>
                <a:solidFill>
                  <a:srgbClr val="F3F3F3"/>
                </a:solidFill>
              </a:defRPr>
            </a:lvl6pPr>
            <a:lvl7pPr lvl="6" rtl="0">
              <a:buNone/>
              <a:defRPr>
                <a:solidFill>
                  <a:srgbClr val="F3F3F3"/>
                </a:solidFill>
              </a:defRPr>
            </a:lvl7pPr>
            <a:lvl8pPr lvl="7" rtl="0">
              <a:buNone/>
              <a:defRPr>
                <a:solidFill>
                  <a:srgbClr val="F3F3F3"/>
                </a:solidFill>
              </a:defRPr>
            </a:lvl8pPr>
            <a:lvl9pPr lvl="8" rtl="0">
              <a:buNone/>
              <a:defRPr>
                <a:solidFill>
                  <a:srgbClr val="F3F3F3"/>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op title" type="titleOnly">
  <p:cSld name="TITLE_ONLY">
    <p:bg>
      <p:bgPr>
        <a:solidFill>
          <a:schemeClr val="lt1"/>
        </a:solidFill>
        <a:effectLst/>
      </p:bgPr>
    </p:bg>
    <p:spTree>
      <p:nvGrpSpPr>
        <p:cNvPr id="1" name="Shape 91"/>
        <p:cNvGrpSpPr/>
        <p:nvPr/>
      </p:nvGrpSpPr>
      <p:grpSpPr>
        <a:xfrm>
          <a:off x="0" y="0"/>
          <a:ext cx="0" cy="0"/>
          <a:chOff x="0" y="0"/>
          <a:chExt cx="0" cy="0"/>
        </a:xfrm>
      </p:grpSpPr>
      <p:sp>
        <p:nvSpPr>
          <p:cNvPr id="92" name="Google Shape;92;p14" descr="null"/>
          <p:cNvSpPr/>
          <p:nvPr/>
        </p:nvSpPr>
        <p:spPr>
          <a:xfrm rot="10800000" flipH="1">
            <a:off x="-131875" y="-41000"/>
            <a:ext cx="9407700" cy="72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4"/>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94" name="Google Shape;94;p14"/>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a:buNone/>
              <a:defRPr b="1">
                <a:solidFill>
                  <a:schemeClr val="dk2"/>
                </a:solidFill>
                <a:latin typeface="Nunito"/>
                <a:ea typeface="Nunito"/>
                <a:cs typeface="Nunito"/>
                <a:sym typeface="Nunito"/>
              </a:defRPr>
            </a:lvl1pPr>
            <a:lvl2pPr lvl="1">
              <a:buNone/>
              <a:defRPr b="1">
                <a:solidFill>
                  <a:schemeClr val="dk2"/>
                </a:solidFill>
                <a:latin typeface="Nunito"/>
                <a:ea typeface="Nunito"/>
                <a:cs typeface="Nunito"/>
                <a:sym typeface="Nunito"/>
              </a:defRPr>
            </a:lvl2pPr>
            <a:lvl3pPr lvl="2">
              <a:buNone/>
              <a:defRPr b="1">
                <a:solidFill>
                  <a:schemeClr val="dk2"/>
                </a:solidFill>
                <a:latin typeface="Nunito"/>
                <a:ea typeface="Nunito"/>
                <a:cs typeface="Nunito"/>
                <a:sym typeface="Nunito"/>
              </a:defRPr>
            </a:lvl3pPr>
            <a:lvl4pPr lvl="3">
              <a:buNone/>
              <a:defRPr b="1">
                <a:solidFill>
                  <a:schemeClr val="dk2"/>
                </a:solidFill>
                <a:latin typeface="Nunito"/>
                <a:ea typeface="Nunito"/>
                <a:cs typeface="Nunito"/>
                <a:sym typeface="Nunito"/>
              </a:defRPr>
            </a:lvl4pPr>
            <a:lvl5pPr lvl="4">
              <a:buNone/>
              <a:defRPr b="1">
                <a:solidFill>
                  <a:schemeClr val="dk2"/>
                </a:solidFill>
                <a:latin typeface="Nunito"/>
                <a:ea typeface="Nunito"/>
                <a:cs typeface="Nunito"/>
                <a:sym typeface="Nunito"/>
              </a:defRPr>
            </a:lvl5pPr>
            <a:lvl6pPr lvl="5">
              <a:buNone/>
              <a:defRPr b="1">
                <a:solidFill>
                  <a:schemeClr val="dk2"/>
                </a:solidFill>
                <a:latin typeface="Nunito"/>
                <a:ea typeface="Nunito"/>
                <a:cs typeface="Nunito"/>
                <a:sym typeface="Nunito"/>
              </a:defRPr>
            </a:lvl6pPr>
            <a:lvl7pPr lvl="6">
              <a:buNone/>
              <a:defRPr b="1">
                <a:solidFill>
                  <a:schemeClr val="dk2"/>
                </a:solidFill>
                <a:latin typeface="Nunito"/>
                <a:ea typeface="Nunito"/>
                <a:cs typeface="Nunito"/>
                <a:sym typeface="Nunito"/>
              </a:defRPr>
            </a:lvl7pPr>
            <a:lvl8pPr lvl="7">
              <a:buNone/>
              <a:defRPr b="1">
                <a:solidFill>
                  <a:schemeClr val="dk2"/>
                </a:solidFill>
                <a:latin typeface="Nunito"/>
                <a:ea typeface="Nunito"/>
                <a:cs typeface="Nunito"/>
                <a:sym typeface="Nunito"/>
              </a:defRPr>
            </a:lvl8pPr>
            <a:lvl9pPr lvl="8">
              <a:buNone/>
              <a:defRPr b="1">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
        <p:nvSpPr>
          <p:cNvPr id="95" name="Google Shape;95;p14"/>
          <p:cNvSpPr txBox="1"/>
          <p:nvPr/>
        </p:nvSpPr>
        <p:spPr>
          <a:xfrm>
            <a:off x="1400175" y="4779450"/>
            <a:ext cx="2324100" cy="2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2"/>
                </a:solidFill>
                <a:latin typeface="Lato"/>
                <a:ea typeface="Lato"/>
                <a:cs typeface="Lato"/>
                <a:sym typeface="Lato"/>
              </a:rPr>
              <a:t>@CAST_UDL | #CITES</a:t>
            </a:r>
            <a:endParaRPr sz="1200" b="1">
              <a:solidFill>
                <a:schemeClr val="dk2"/>
              </a:solidFill>
              <a:latin typeface="Lato"/>
              <a:ea typeface="Lato"/>
              <a:cs typeface="Lato"/>
              <a:sym typeface="Lato"/>
            </a:endParaRPr>
          </a:p>
          <a:p>
            <a:pPr marL="0" lvl="0" indent="0" algn="l" rtl="0">
              <a:spcBef>
                <a:spcPts val="0"/>
              </a:spcBef>
              <a:spcAft>
                <a:spcPts val="0"/>
              </a:spcAft>
              <a:buNone/>
            </a:pPr>
            <a:endParaRPr sz="1200" b="1">
              <a:solidFill>
                <a:schemeClr val="dk2"/>
              </a:solidFill>
              <a:latin typeface="Lato"/>
              <a:ea typeface="Lato"/>
              <a:cs typeface="Lato"/>
              <a:sym typeface="Lato"/>
            </a:endParaRPr>
          </a:p>
          <a:p>
            <a:pPr marL="0" lvl="0" indent="0" algn="l" rtl="0">
              <a:spcBef>
                <a:spcPts val="0"/>
              </a:spcBef>
              <a:spcAft>
                <a:spcPts val="0"/>
              </a:spcAft>
              <a:buNone/>
            </a:pPr>
            <a:endParaRPr sz="1200" b="1">
              <a:solidFill>
                <a:schemeClr val="dk2"/>
              </a:solidFill>
              <a:latin typeface="Lato"/>
              <a:ea typeface="Lato"/>
              <a:cs typeface="Lato"/>
              <a:sym typeface="Lato"/>
            </a:endParaRPr>
          </a:p>
        </p:txBody>
      </p:sp>
      <p:sp>
        <p:nvSpPr>
          <p:cNvPr id="96" name="Google Shape;96;p14"/>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chemeClr val="dk2"/>
                </a:solidFill>
                <a:latin typeface="Lato"/>
                <a:ea typeface="Lato"/>
                <a:cs typeface="Lato"/>
                <a:sym typeface="Lato"/>
              </a:rPr>
              <a:t>© 2</a:t>
            </a:r>
            <a:r>
              <a:rPr lang="en" sz="700">
                <a:solidFill>
                  <a:schemeClr val="dk2"/>
                </a:solidFill>
                <a:latin typeface="Lato"/>
                <a:ea typeface="Lato"/>
                <a:cs typeface="Lato"/>
                <a:sym typeface="Lato"/>
              </a:rPr>
              <a:t>020</a:t>
            </a:r>
            <a:r>
              <a:rPr lang="en" sz="700" b="0" i="0" u="none" strike="noStrike" cap="none">
                <a:solidFill>
                  <a:schemeClr val="dk2"/>
                </a:solidFill>
                <a:latin typeface="Lato"/>
                <a:ea typeface="Lato"/>
                <a:cs typeface="Lato"/>
                <a:sym typeface="Lato"/>
              </a:rPr>
              <a:t> </a:t>
            </a:r>
            <a:r>
              <a:rPr lang="en" sz="700" b="1" i="0" u="none" strike="noStrike" cap="none">
                <a:solidFill>
                  <a:schemeClr val="dk2"/>
                </a:solidFill>
                <a:latin typeface="Lato"/>
                <a:ea typeface="Lato"/>
                <a:cs typeface="Lato"/>
                <a:sym typeface="Lato"/>
              </a:rPr>
              <a:t>CAST | Until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earning </a:t>
            </a:r>
            <a:r>
              <a:rPr lang="en" sz="700" b="1">
                <a:solidFill>
                  <a:schemeClr val="dk2"/>
                </a:solidFill>
                <a:latin typeface="Lato"/>
                <a:ea typeface="Lato"/>
                <a:cs typeface="Lato"/>
                <a:sym typeface="Lato"/>
              </a:rPr>
              <a:t>h</a:t>
            </a:r>
            <a:r>
              <a:rPr lang="en" sz="700" b="1" i="0" u="none" strike="noStrike" cap="none">
                <a:solidFill>
                  <a:schemeClr val="dk2"/>
                </a:solidFill>
                <a:latin typeface="Lato"/>
                <a:ea typeface="Lato"/>
                <a:cs typeface="Lato"/>
                <a:sym typeface="Lato"/>
              </a:rPr>
              <a:t>as </a:t>
            </a:r>
            <a:r>
              <a:rPr lang="en" sz="700" b="1">
                <a:solidFill>
                  <a:schemeClr val="dk2"/>
                </a:solidFill>
                <a:latin typeface="Lato"/>
                <a:ea typeface="Lato"/>
                <a:cs typeface="Lato"/>
                <a:sym typeface="Lato"/>
              </a:rPr>
              <a:t>n</a:t>
            </a:r>
            <a:r>
              <a:rPr lang="en" sz="700" b="1" i="0" u="none" strike="noStrike" cap="none">
                <a:solidFill>
                  <a:schemeClr val="dk2"/>
                </a:solidFill>
                <a:latin typeface="Lato"/>
                <a:ea typeface="Lato"/>
                <a:cs typeface="Lato"/>
                <a:sym typeface="Lato"/>
              </a:rPr>
              <a:t>o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imits</a:t>
            </a:r>
            <a:endParaRPr sz="700" b="1" i="0" u="none" strike="noStrike" cap="none">
              <a:solidFill>
                <a:schemeClr val="dk2"/>
              </a:solidFill>
              <a:latin typeface="Lato"/>
              <a:ea typeface="Lato"/>
              <a:cs typeface="Lato"/>
              <a:sym typeface="Lato"/>
            </a:endParaRPr>
          </a:p>
        </p:txBody>
      </p:sp>
      <p:pic>
        <p:nvPicPr>
          <p:cNvPr id="97" name="Google Shape;97;p14"/>
          <p:cNvPicPr preferRelativeResize="0"/>
          <p:nvPr/>
        </p:nvPicPr>
        <p:blipFill>
          <a:blip r:embed="rId2">
            <a:alphaModFix/>
          </a:blip>
          <a:stretch>
            <a:fillRect/>
          </a:stretch>
        </p:blipFill>
        <p:spPr>
          <a:xfrm>
            <a:off x="152400" y="4890632"/>
            <a:ext cx="1233500" cy="15598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 image left">
  <p:cSld name="ONE_COLUMN_TEXT">
    <p:bg>
      <p:bgPr>
        <a:solidFill>
          <a:srgbClr val="00797E"/>
        </a:solidFill>
        <a:effectLst/>
      </p:bgPr>
    </p:bg>
    <p:spTree>
      <p:nvGrpSpPr>
        <p:cNvPr id="1" name="Shape 98"/>
        <p:cNvGrpSpPr/>
        <p:nvPr/>
      </p:nvGrpSpPr>
      <p:grpSpPr>
        <a:xfrm>
          <a:off x="0" y="0"/>
          <a:ext cx="0" cy="0"/>
          <a:chOff x="0" y="0"/>
          <a:chExt cx="0" cy="0"/>
        </a:xfrm>
      </p:grpSpPr>
      <p:sp>
        <p:nvSpPr>
          <p:cNvPr id="99" name="Google Shape;99;p15" descr="null"/>
          <p:cNvSpPr txBox="1"/>
          <p:nvPr/>
        </p:nvSpPr>
        <p:spPr>
          <a:xfrm rot="10800000" flipH="1">
            <a:off x="3276600" y="25"/>
            <a:ext cx="5867400" cy="5143500"/>
          </a:xfrm>
          <a:prstGeom prst="rect">
            <a:avLst/>
          </a:prstGeom>
          <a:solidFill>
            <a:srgbClr val="F3E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a:buNone/>
              <a:defRPr b="1">
                <a:solidFill>
                  <a:schemeClr val="dk2"/>
                </a:solidFill>
                <a:latin typeface="Nunito"/>
                <a:ea typeface="Nunito"/>
                <a:cs typeface="Nunito"/>
                <a:sym typeface="Nunito"/>
              </a:defRPr>
            </a:lvl1pPr>
            <a:lvl2pPr lvl="1">
              <a:buNone/>
              <a:defRPr b="1">
                <a:solidFill>
                  <a:schemeClr val="dk2"/>
                </a:solidFill>
                <a:latin typeface="Nunito"/>
                <a:ea typeface="Nunito"/>
                <a:cs typeface="Nunito"/>
                <a:sym typeface="Nunito"/>
              </a:defRPr>
            </a:lvl2pPr>
            <a:lvl3pPr lvl="2">
              <a:buNone/>
              <a:defRPr b="1">
                <a:solidFill>
                  <a:schemeClr val="dk2"/>
                </a:solidFill>
                <a:latin typeface="Nunito"/>
                <a:ea typeface="Nunito"/>
                <a:cs typeface="Nunito"/>
                <a:sym typeface="Nunito"/>
              </a:defRPr>
            </a:lvl3pPr>
            <a:lvl4pPr lvl="3">
              <a:buNone/>
              <a:defRPr b="1">
                <a:solidFill>
                  <a:schemeClr val="dk2"/>
                </a:solidFill>
                <a:latin typeface="Nunito"/>
                <a:ea typeface="Nunito"/>
                <a:cs typeface="Nunito"/>
                <a:sym typeface="Nunito"/>
              </a:defRPr>
            </a:lvl4pPr>
            <a:lvl5pPr lvl="4">
              <a:buNone/>
              <a:defRPr b="1">
                <a:solidFill>
                  <a:schemeClr val="dk2"/>
                </a:solidFill>
                <a:latin typeface="Nunito"/>
                <a:ea typeface="Nunito"/>
                <a:cs typeface="Nunito"/>
                <a:sym typeface="Nunito"/>
              </a:defRPr>
            </a:lvl5pPr>
            <a:lvl6pPr lvl="5">
              <a:buNone/>
              <a:defRPr b="1">
                <a:solidFill>
                  <a:schemeClr val="dk2"/>
                </a:solidFill>
                <a:latin typeface="Nunito"/>
                <a:ea typeface="Nunito"/>
                <a:cs typeface="Nunito"/>
                <a:sym typeface="Nunito"/>
              </a:defRPr>
            </a:lvl6pPr>
            <a:lvl7pPr lvl="6">
              <a:buNone/>
              <a:defRPr b="1">
                <a:solidFill>
                  <a:schemeClr val="dk2"/>
                </a:solidFill>
                <a:latin typeface="Nunito"/>
                <a:ea typeface="Nunito"/>
                <a:cs typeface="Nunito"/>
                <a:sym typeface="Nunito"/>
              </a:defRPr>
            </a:lvl7pPr>
            <a:lvl8pPr lvl="7">
              <a:buNone/>
              <a:defRPr b="1">
                <a:solidFill>
                  <a:schemeClr val="dk2"/>
                </a:solidFill>
                <a:latin typeface="Nunito"/>
                <a:ea typeface="Nunito"/>
                <a:cs typeface="Nunito"/>
                <a:sym typeface="Nunito"/>
              </a:defRPr>
            </a:lvl8pPr>
            <a:lvl9pPr lvl="8">
              <a:buNone/>
              <a:defRPr b="1">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
        <p:nvSpPr>
          <p:cNvPr id="101" name="Google Shape;101;p15"/>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chemeClr val="dk2"/>
                </a:solidFill>
                <a:latin typeface="Lato"/>
                <a:ea typeface="Lato"/>
                <a:cs typeface="Lato"/>
                <a:sym typeface="Lato"/>
              </a:rPr>
              <a:t>© 20</a:t>
            </a:r>
            <a:r>
              <a:rPr lang="en" sz="700">
                <a:solidFill>
                  <a:schemeClr val="dk2"/>
                </a:solidFill>
                <a:latin typeface="Lato"/>
                <a:ea typeface="Lato"/>
                <a:cs typeface="Lato"/>
                <a:sym typeface="Lato"/>
              </a:rPr>
              <a:t>20 </a:t>
            </a:r>
            <a:r>
              <a:rPr lang="en" sz="700" b="1" i="0" u="none" strike="noStrike" cap="none">
                <a:solidFill>
                  <a:schemeClr val="dk2"/>
                </a:solidFill>
                <a:latin typeface="Lato"/>
                <a:ea typeface="Lato"/>
                <a:cs typeface="Lato"/>
                <a:sym typeface="Lato"/>
              </a:rPr>
              <a:t>CAST | Until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earning </a:t>
            </a:r>
            <a:r>
              <a:rPr lang="en" sz="700" b="1">
                <a:solidFill>
                  <a:schemeClr val="dk2"/>
                </a:solidFill>
                <a:latin typeface="Lato"/>
                <a:ea typeface="Lato"/>
                <a:cs typeface="Lato"/>
                <a:sym typeface="Lato"/>
              </a:rPr>
              <a:t>h</a:t>
            </a:r>
            <a:r>
              <a:rPr lang="en" sz="700" b="1" i="0" u="none" strike="noStrike" cap="none">
                <a:solidFill>
                  <a:schemeClr val="dk2"/>
                </a:solidFill>
                <a:latin typeface="Lato"/>
                <a:ea typeface="Lato"/>
                <a:cs typeface="Lato"/>
                <a:sym typeface="Lato"/>
              </a:rPr>
              <a:t>as </a:t>
            </a:r>
            <a:r>
              <a:rPr lang="en" sz="700" b="1">
                <a:solidFill>
                  <a:schemeClr val="dk2"/>
                </a:solidFill>
                <a:latin typeface="Lato"/>
                <a:ea typeface="Lato"/>
                <a:cs typeface="Lato"/>
                <a:sym typeface="Lato"/>
              </a:rPr>
              <a:t>n</a:t>
            </a:r>
            <a:r>
              <a:rPr lang="en" sz="700" b="1" i="0" u="none" strike="noStrike" cap="none">
                <a:solidFill>
                  <a:schemeClr val="dk2"/>
                </a:solidFill>
                <a:latin typeface="Lato"/>
                <a:ea typeface="Lato"/>
                <a:cs typeface="Lato"/>
                <a:sym typeface="Lato"/>
              </a:rPr>
              <a:t>o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imits</a:t>
            </a:r>
            <a:endParaRPr sz="700" b="1" i="0" u="none" strike="noStrike" cap="none">
              <a:solidFill>
                <a:schemeClr val="dk2"/>
              </a:solidFill>
              <a:latin typeface="Lato"/>
              <a:ea typeface="Lato"/>
              <a:cs typeface="Lato"/>
              <a:sym typeface="Lato"/>
            </a:endParaRPr>
          </a:p>
        </p:txBody>
      </p:sp>
      <p:sp>
        <p:nvSpPr>
          <p:cNvPr id="102" name="Google Shape;102;p15"/>
          <p:cNvSpPr txBox="1">
            <a:spLocks noGrp="1"/>
          </p:cNvSpPr>
          <p:nvPr>
            <p:ph type="body" idx="1"/>
          </p:nvPr>
        </p:nvSpPr>
        <p:spPr>
          <a:xfrm>
            <a:off x="3456300" y="1311200"/>
            <a:ext cx="5482200" cy="3460500"/>
          </a:xfrm>
          <a:prstGeom prst="rect">
            <a:avLst/>
          </a:prstGeom>
        </p:spPr>
        <p:txBody>
          <a:bodyPr spcFirstLastPara="1" wrap="square" lIns="91425" tIns="91425" rIns="91425" bIns="91425" anchor="t" anchorCtr="0">
            <a:noAutofit/>
          </a:bodyPr>
          <a:lstStyle>
            <a:lvl1pPr marL="457200" lvl="0" indent="-381000">
              <a:spcBef>
                <a:spcPts val="0"/>
              </a:spcBef>
              <a:spcAft>
                <a:spcPts val="0"/>
              </a:spcAft>
              <a:buClr>
                <a:schemeClr val="dk2"/>
              </a:buClr>
              <a:buSzPts val="2400"/>
              <a:buChar char="●"/>
              <a:defRPr>
                <a:solidFill>
                  <a:schemeClr val="dk2"/>
                </a:solidFill>
              </a:defRPr>
            </a:lvl1pPr>
            <a:lvl2pPr marL="914400" lvl="1" indent="-361950">
              <a:spcBef>
                <a:spcPts val="1600"/>
              </a:spcBef>
              <a:spcAft>
                <a:spcPts val="0"/>
              </a:spcAft>
              <a:buClr>
                <a:schemeClr val="dk2"/>
              </a:buClr>
              <a:buSzPts val="2100"/>
              <a:buChar char="○"/>
              <a:defRPr>
                <a:solidFill>
                  <a:schemeClr val="dk2"/>
                </a:solidFill>
              </a:defRPr>
            </a:lvl2pPr>
            <a:lvl3pPr marL="1371600" lvl="2" indent="-342900">
              <a:spcBef>
                <a:spcPts val="1600"/>
              </a:spcBef>
              <a:spcAft>
                <a:spcPts val="0"/>
              </a:spcAft>
              <a:buClr>
                <a:schemeClr val="dk2"/>
              </a:buClr>
              <a:buSzPts val="1800"/>
              <a:buChar char="■"/>
              <a:defRPr>
                <a:solidFill>
                  <a:schemeClr val="dk2"/>
                </a:solidFill>
              </a:defRPr>
            </a:lvl3pPr>
            <a:lvl4pPr marL="1828800" lvl="3" indent="-330200">
              <a:spcBef>
                <a:spcPts val="1600"/>
              </a:spcBef>
              <a:spcAft>
                <a:spcPts val="0"/>
              </a:spcAft>
              <a:buClr>
                <a:schemeClr val="dk2"/>
              </a:buClr>
              <a:buSzPts val="16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103" name="Google Shape;103;p15"/>
          <p:cNvSpPr txBox="1">
            <a:spLocks noGrp="1"/>
          </p:cNvSpPr>
          <p:nvPr>
            <p:ph type="title"/>
          </p:nvPr>
        </p:nvSpPr>
        <p:spPr>
          <a:xfrm>
            <a:off x="3456297" y="357800"/>
            <a:ext cx="5482200" cy="953400"/>
          </a:xfrm>
          <a:prstGeom prst="rect">
            <a:avLst/>
          </a:prstGeom>
        </p:spPr>
        <p:txBody>
          <a:bodyPr spcFirstLastPara="1" wrap="square" lIns="91425" tIns="91425" rIns="91425" bIns="91425" anchor="b" anchorCtr="0">
            <a:noAutofit/>
          </a:bodyPr>
          <a:lstStyle>
            <a:lvl1pPr lvl="0">
              <a:spcBef>
                <a:spcPts val="0"/>
              </a:spcBef>
              <a:spcAft>
                <a:spcPts val="0"/>
              </a:spcAft>
              <a:buClr>
                <a:schemeClr val="dk2"/>
              </a:buClr>
              <a:buSzPts val="3600"/>
              <a:buFont typeface="Nunito"/>
              <a:buNone/>
              <a:defRPr sz="3600">
                <a:solidFill>
                  <a:schemeClr val="dk2"/>
                </a:solidFill>
                <a:latin typeface="Nunito"/>
                <a:ea typeface="Nunito"/>
                <a:cs typeface="Nunito"/>
                <a:sym typeface="Nunito"/>
              </a:defRPr>
            </a:lvl1pPr>
            <a:lvl2pPr lvl="1">
              <a:spcBef>
                <a:spcPts val="0"/>
              </a:spcBef>
              <a:spcAft>
                <a:spcPts val="0"/>
              </a:spcAft>
              <a:buClr>
                <a:schemeClr val="dk2"/>
              </a:buClr>
              <a:buSzPts val="3600"/>
              <a:buFont typeface="Nunito"/>
              <a:buNone/>
              <a:defRPr sz="3600">
                <a:solidFill>
                  <a:schemeClr val="dk2"/>
                </a:solidFill>
                <a:latin typeface="Nunito"/>
                <a:ea typeface="Nunito"/>
                <a:cs typeface="Nunito"/>
                <a:sym typeface="Nunito"/>
              </a:defRPr>
            </a:lvl2pPr>
            <a:lvl3pPr lvl="2">
              <a:spcBef>
                <a:spcPts val="0"/>
              </a:spcBef>
              <a:spcAft>
                <a:spcPts val="0"/>
              </a:spcAft>
              <a:buClr>
                <a:schemeClr val="dk2"/>
              </a:buClr>
              <a:buSzPts val="3600"/>
              <a:buFont typeface="Nunito"/>
              <a:buNone/>
              <a:defRPr sz="3600">
                <a:solidFill>
                  <a:schemeClr val="dk2"/>
                </a:solidFill>
                <a:latin typeface="Nunito"/>
                <a:ea typeface="Nunito"/>
                <a:cs typeface="Nunito"/>
                <a:sym typeface="Nunito"/>
              </a:defRPr>
            </a:lvl3pPr>
            <a:lvl4pPr lvl="3">
              <a:spcBef>
                <a:spcPts val="0"/>
              </a:spcBef>
              <a:spcAft>
                <a:spcPts val="0"/>
              </a:spcAft>
              <a:buClr>
                <a:schemeClr val="dk2"/>
              </a:buClr>
              <a:buSzPts val="3600"/>
              <a:buFont typeface="Nunito"/>
              <a:buNone/>
              <a:defRPr sz="3600">
                <a:solidFill>
                  <a:schemeClr val="dk2"/>
                </a:solidFill>
                <a:latin typeface="Nunito"/>
                <a:ea typeface="Nunito"/>
                <a:cs typeface="Nunito"/>
                <a:sym typeface="Nunito"/>
              </a:defRPr>
            </a:lvl4pPr>
            <a:lvl5pPr lvl="4">
              <a:spcBef>
                <a:spcPts val="0"/>
              </a:spcBef>
              <a:spcAft>
                <a:spcPts val="0"/>
              </a:spcAft>
              <a:buClr>
                <a:schemeClr val="dk2"/>
              </a:buClr>
              <a:buSzPts val="3600"/>
              <a:buFont typeface="Nunito"/>
              <a:buNone/>
              <a:defRPr sz="3600">
                <a:solidFill>
                  <a:schemeClr val="dk2"/>
                </a:solidFill>
                <a:latin typeface="Nunito"/>
                <a:ea typeface="Nunito"/>
                <a:cs typeface="Nunito"/>
                <a:sym typeface="Nunito"/>
              </a:defRPr>
            </a:lvl5pPr>
            <a:lvl6pPr lvl="5">
              <a:spcBef>
                <a:spcPts val="0"/>
              </a:spcBef>
              <a:spcAft>
                <a:spcPts val="0"/>
              </a:spcAft>
              <a:buClr>
                <a:schemeClr val="dk2"/>
              </a:buClr>
              <a:buSzPts val="3600"/>
              <a:buFont typeface="Nunito"/>
              <a:buNone/>
              <a:defRPr sz="3600">
                <a:solidFill>
                  <a:schemeClr val="dk2"/>
                </a:solidFill>
                <a:latin typeface="Nunito"/>
                <a:ea typeface="Nunito"/>
                <a:cs typeface="Nunito"/>
                <a:sym typeface="Nunito"/>
              </a:defRPr>
            </a:lvl6pPr>
            <a:lvl7pPr lvl="6">
              <a:spcBef>
                <a:spcPts val="0"/>
              </a:spcBef>
              <a:spcAft>
                <a:spcPts val="0"/>
              </a:spcAft>
              <a:buClr>
                <a:schemeClr val="dk2"/>
              </a:buClr>
              <a:buSzPts val="3600"/>
              <a:buFont typeface="Nunito"/>
              <a:buNone/>
              <a:defRPr sz="3600">
                <a:solidFill>
                  <a:schemeClr val="dk2"/>
                </a:solidFill>
                <a:latin typeface="Nunito"/>
                <a:ea typeface="Nunito"/>
                <a:cs typeface="Nunito"/>
                <a:sym typeface="Nunito"/>
              </a:defRPr>
            </a:lvl7pPr>
            <a:lvl8pPr lvl="7">
              <a:spcBef>
                <a:spcPts val="0"/>
              </a:spcBef>
              <a:spcAft>
                <a:spcPts val="0"/>
              </a:spcAft>
              <a:buClr>
                <a:schemeClr val="dk2"/>
              </a:buClr>
              <a:buSzPts val="3600"/>
              <a:buFont typeface="Nunito"/>
              <a:buNone/>
              <a:defRPr sz="3600">
                <a:solidFill>
                  <a:schemeClr val="dk2"/>
                </a:solidFill>
                <a:latin typeface="Nunito"/>
                <a:ea typeface="Nunito"/>
                <a:cs typeface="Nunito"/>
                <a:sym typeface="Nunito"/>
              </a:defRPr>
            </a:lvl8pPr>
            <a:lvl9pPr lvl="8">
              <a:spcBef>
                <a:spcPts val="0"/>
              </a:spcBef>
              <a:spcAft>
                <a:spcPts val="0"/>
              </a:spcAft>
              <a:buClr>
                <a:schemeClr val="dk2"/>
              </a:buClr>
              <a:buSzPts val="3600"/>
              <a:buFont typeface="Nunito"/>
              <a:buNone/>
              <a:defRPr sz="3600">
                <a:solidFill>
                  <a:schemeClr val="dk2"/>
                </a:solidFill>
                <a:latin typeface="Nunito"/>
                <a:ea typeface="Nunito"/>
                <a:cs typeface="Nunito"/>
                <a:sym typeface="Nunito"/>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MAIN_POINT_1">
    <p:spTree>
      <p:nvGrpSpPr>
        <p:cNvPr id="1" name="Shape 114"/>
        <p:cNvGrpSpPr/>
        <p:nvPr/>
      </p:nvGrpSpPr>
      <p:grpSpPr>
        <a:xfrm>
          <a:off x="0" y="0"/>
          <a:ext cx="0" cy="0"/>
          <a:chOff x="0" y="0"/>
          <a:chExt cx="0" cy="0"/>
        </a:xfrm>
      </p:grpSpPr>
      <p:sp>
        <p:nvSpPr>
          <p:cNvPr id="115" name="Google Shape;115;p18"/>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b="1">
                <a:solidFill>
                  <a:schemeClr val="lt1"/>
                </a:solidFill>
                <a:latin typeface="Nunito"/>
                <a:ea typeface="Nunito"/>
                <a:cs typeface="Nunito"/>
                <a:sym typeface="Nunito"/>
              </a:defRPr>
            </a:lvl1pPr>
            <a:lvl2pPr lvl="1" rtl="0">
              <a:buNone/>
              <a:defRPr b="1">
                <a:solidFill>
                  <a:schemeClr val="lt1"/>
                </a:solidFill>
                <a:latin typeface="Nunito"/>
                <a:ea typeface="Nunito"/>
                <a:cs typeface="Nunito"/>
                <a:sym typeface="Nunito"/>
              </a:defRPr>
            </a:lvl2pPr>
            <a:lvl3pPr lvl="2" rtl="0">
              <a:buNone/>
              <a:defRPr b="1">
                <a:solidFill>
                  <a:schemeClr val="lt1"/>
                </a:solidFill>
                <a:latin typeface="Nunito"/>
                <a:ea typeface="Nunito"/>
                <a:cs typeface="Nunito"/>
                <a:sym typeface="Nunito"/>
              </a:defRPr>
            </a:lvl3pPr>
            <a:lvl4pPr lvl="3" rtl="0">
              <a:buNone/>
              <a:defRPr b="1">
                <a:solidFill>
                  <a:schemeClr val="lt1"/>
                </a:solidFill>
                <a:latin typeface="Nunito"/>
                <a:ea typeface="Nunito"/>
                <a:cs typeface="Nunito"/>
                <a:sym typeface="Nunito"/>
              </a:defRPr>
            </a:lvl4pPr>
            <a:lvl5pPr lvl="4" rtl="0">
              <a:buNone/>
              <a:defRPr b="1">
                <a:solidFill>
                  <a:schemeClr val="lt1"/>
                </a:solidFill>
                <a:latin typeface="Nunito"/>
                <a:ea typeface="Nunito"/>
                <a:cs typeface="Nunito"/>
                <a:sym typeface="Nunito"/>
              </a:defRPr>
            </a:lvl5pPr>
            <a:lvl6pPr lvl="5" rtl="0">
              <a:buNone/>
              <a:defRPr b="1">
                <a:solidFill>
                  <a:schemeClr val="lt1"/>
                </a:solidFill>
                <a:latin typeface="Nunito"/>
                <a:ea typeface="Nunito"/>
                <a:cs typeface="Nunito"/>
                <a:sym typeface="Nunito"/>
              </a:defRPr>
            </a:lvl6pPr>
            <a:lvl7pPr lvl="6" rtl="0">
              <a:buNone/>
              <a:defRPr b="1">
                <a:solidFill>
                  <a:schemeClr val="lt1"/>
                </a:solidFill>
                <a:latin typeface="Nunito"/>
                <a:ea typeface="Nunito"/>
                <a:cs typeface="Nunito"/>
                <a:sym typeface="Nunito"/>
              </a:defRPr>
            </a:lvl7pPr>
            <a:lvl8pPr lvl="7" rtl="0">
              <a:buNone/>
              <a:defRPr b="1">
                <a:solidFill>
                  <a:schemeClr val="lt1"/>
                </a:solidFill>
                <a:latin typeface="Nunito"/>
                <a:ea typeface="Nunito"/>
                <a:cs typeface="Nunito"/>
                <a:sym typeface="Nunito"/>
              </a:defRPr>
            </a:lvl8pPr>
            <a:lvl9pPr lvl="8" rtl="0">
              <a:buNone/>
              <a:defRPr b="1">
                <a:solidFill>
                  <a:schemeClr val="lt1"/>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
        <p:nvSpPr>
          <p:cNvPr id="116" name="Google Shape;116;p18"/>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rgbClr val="F3F3F3"/>
                </a:solidFill>
                <a:latin typeface="Lato"/>
                <a:ea typeface="Lato"/>
                <a:cs typeface="Lato"/>
                <a:sym typeface="Lato"/>
              </a:rPr>
              <a:t>© 20</a:t>
            </a:r>
            <a:r>
              <a:rPr lang="en" sz="700">
                <a:solidFill>
                  <a:srgbClr val="F3F3F3"/>
                </a:solidFill>
                <a:latin typeface="Lato"/>
                <a:ea typeface="Lato"/>
                <a:cs typeface="Lato"/>
                <a:sym typeface="Lato"/>
              </a:rPr>
              <a:t>20</a:t>
            </a:r>
            <a:r>
              <a:rPr lang="en" sz="700" b="0" i="0" u="none" strike="noStrike" cap="none">
                <a:solidFill>
                  <a:srgbClr val="F3F3F3"/>
                </a:solidFill>
                <a:latin typeface="Lato"/>
                <a:ea typeface="Lato"/>
                <a:cs typeface="Lato"/>
                <a:sym typeface="Lato"/>
              </a:rPr>
              <a:t> </a:t>
            </a:r>
            <a:r>
              <a:rPr lang="en" sz="700" b="1" i="0" u="none" strike="noStrike" cap="none">
                <a:solidFill>
                  <a:srgbClr val="F3F3F3"/>
                </a:solidFill>
                <a:latin typeface="Lato"/>
                <a:ea typeface="Lato"/>
                <a:cs typeface="Lato"/>
                <a:sym typeface="Lato"/>
              </a:rPr>
              <a:t>CAST | Until </a:t>
            </a:r>
            <a:r>
              <a:rPr lang="en" sz="700" b="1">
                <a:solidFill>
                  <a:srgbClr val="F3F3F3"/>
                </a:solidFill>
                <a:latin typeface="Lato"/>
                <a:ea typeface="Lato"/>
                <a:cs typeface="Lato"/>
                <a:sym typeface="Lato"/>
              </a:rPr>
              <a:t>l</a:t>
            </a:r>
            <a:r>
              <a:rPr lang="en" sz="700" b="1" i="0" u="none" strike="noStrike" cap="none">
                <a:solidFill>
                  <a:srgbClr val="F3F3F3"/>
                </a:solidFill>
                <a:latin typeface="Lato"/>
                <a:ea typeface="Lato"/>
                <a:cs typeface="Lato"/>
                <a:sym typeface="Lato"/>
              </a:rPr>
              <a:t>earning </a:t>
            </a:r>
            <a:r>
              <a:rPr lang="en" sz="700" b="1">
                <a:solidFill>
                  <a:srgbClr val="F3F3F3"/>
                </a:solidFill>
                <a:latin typeface="Lato"/>
                <a:ea typeface="Lato"/>
                <a:cs typeface="Lato"/>
                <a:sym typeface="Lato"/>
              </a:rPr>
              <a:t>h</a:t>
            </a:r>
            <a:r>
              <a:rPr lang="en" sz="700" b="1" i="0" u="none" strike="noStrike" cap="none">
                <a:solidFill>
                  <a:srgbClr val="F3F3F3"/>
                </a:solidFill>
                <a:latin typeface="Lato"/>
                <a:ea typeface="Lato"/>
                <a:cs typeface="Lato"/>
                <a:sym typeface="Lato"/>
              </a:rPr>
              <a:t>as </a:t>
            </a:r>
            <a:r>
              <a:rPr lang="en" sz="700" b="1">
                <a:solidFill>
                  <a:srgbClr val="F3F3F3"/>
                </a:solidFill>
                <a:latin typeface="Lato"/>
                <a:ea typeface="Lato"/>
                <a:cs typeface="Lato"/>
                <a:sym typeface="Lato"/>
              </a:rPr>
              <a:t>n</a:t>
            </a:r>
            <a:r>
              <a:rPr lang="en" sz="700" b="1" i="0" u="none" strike="noStrike" cap="none">
                <a:solidFill>
                  <a:srgbClr val="F3F3F3"/>
                </a:solidFill>
                <a:latin typeface="Lato"/>
                <a:ea typeface="Lato"/>
                <a:cs typeface="Lato"/>
                <a:sym typeface="Lato"/>
              </a:rPr>
              <a:t>o </a:t>
            </a:r>
            <a:r>
              <a:rPr lang="en" sz="700" b="1">
                <a:solidFill>
                  <a:srgbClr val="F3F3F3"/>
                </a:solidFill>
                <a:latin typeface="Lato"/>
                <a:ea typeface="Lato"/>
                <a:cs typeface="Lato"/>
                <a:sym typeface="Lato"/>
              </a:rPr>
              <a:t>l</a:t>
            </a:r>
            <a:r>
              <a:rPr lang="en" sz="700" b="1" i="0" u="none" strike="noStrike" cap="none">
                <a:solidFill>
                  <a:srgbClr val="F3F3F3"/>
                </a:solidFill>
                <a:latin typeface="Lato"/>
                <a:ea typeface="Lato"/>
                <a:cs typeface="Lato"/>
                <a:sym typeface="Lato"/>
              </a:rPr>
              <a:t>imits</a:t>
            </a:r>
            <a:endParaRPr sz="700" b="1" i="0" u="none" strike="noStrike" cap="none">
              <a:solidFill>
                <a:srgbClr val="F3F3F3"/>
              </a:solidFill>
              <a:latin typeface="Lato"/>
              <a:ea typeface="Lato"/>
              <a:cs typeface="Lato"/>
              <a:sym typeface="Lato"/>
            </a:endParaRPr>
          </a:p>
        </p:txBody>
      </p:sp>
      <p:sp>
        <p:nvSpPr>
          <p:cNvPr id="117" name="Google Shape;117;p18"/>
          <p:cNvSpPr txBox="1">
            <a:spLocks noGrp="1"/>
          </p:cNvSpPr>
          <p:nvPr>
            <p:ph type="subTitle" idx="1"/>
          </p:nvPr>
        </p:nvSpPr>
        <p:spPr>
          <a:xfrm>
            <a:off x="531800" y="3574875"/>
            <a:ext cx="6189600" cy="1019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a:solidFill>
                  <a:schemeClr val="lt1"/>
                </a:solidFill>
                <a:latin typeface="Nunito"/>
                <a:ea typeface="Nunito"/>
                <a:cs typeface="Nunito"/>
                <a:sym typeface="Nunito"/>
              </a:defRPr>
            </a:lvl1pPr>
            <a:lvl2pPr lvl="1" rtl="0">
              <a:spcBef>
                <a:spcPts val="1600"/>
              </a:spcBef>
              <a:spcAft>
                <a:spcPts val="0"/>
              </a:spcAft>
              <a:buNone/>
              <a:defRPr>
                <a:solidFill>
                  <a:schemeClr val="lt1"/>
                </a:solidFill>
                <a:latin typeface="Nunito"/>
                <a:ea typeface="Nunito"/>
                <a:cs typeface="Nunito"/>
                <a:sym typeface="Nunito"/>
              </a:defRPr>
            </a:lvl2pPr>
            <a:lvl3pPr lvl="2" rtl="0">
              <a:spcBef>
                <a:spcPts val="1600"/>
              </a:spcBef>
              <a:spcAft>
                <a:spcPts val="0"/>
              </a:spcAft>
              <a:buNone/>
              <a:defRPr>
                <a:solidFill>
                  <a:schemeClr val="lt1"/>
                </a:solidFill>
                <a:latin typeface="Nunito"/>
                <a:ea typeface="Nunito"/>
                <a:cs typeface="Nunito"/>
                <a:sym typeface="Nunito"/>
              </a:defRPr>
            </a:lvl3pPr>
            <a:lvl4pPr lvl="3" rtl="0">
              <a:spcBef>
                <a:spcPts val="1600"/>
              </a:spcBef>
              <a:spcAft>
                <a:spcPts val="0"/>
              </a:spcAft>
              <a:buNone/>
              <a:defRPr>
                <a:solidFill>
                  <a:schemeClr val="lt1"/>
                </a:solidFill>
                <a:latin typeface="Nunito"/>
                <a:ea typeface="Nunito"/>
                <a:cs typeface="Nunito"/>
                <a:sym typeface="Nunito"/>
              </a:defRPr>
            </a:lvl4pPr>
            <a:lvl5pPr lvl="4" rtl="0">
              <a:spcBef>
                <a:spcPts val="1600"/>
              </a:spcBef>
              <a:spcAft>
                <a:spcPts val="0"/>
              </a:spcAft>
              <a:buNone/>
              <a:defRPr>
                <a:solidFill>
                  <a:schemeClr val="lt1"/>
                </a:solidFill>
                <a:latin typeface="Nunito"/>
                <a:ea typeface="Nunito"/>
                <a:cs typeface="Nunito"/>
                <a:sym typeface="Nunito"/>
              </a:defRPr>
            </a:lvl5pPr>
            <a:lvl6pPr lvl="5" rtl="0">
              <a:spcBef>
                <a:spcPts val="1600"/>
              </a:spcBef>
              <a:spcAft>
                <a:spcPts val="0"/>
              </a:spcAft>
              <a:buNone/>
              <a:defRPr>
                <a:solidFill>
                  <a:schemeClr val="lt1"/>
                </a:solidFill>
                <a:latin typeface="Nunito"/>
                <a:ea typeface="Nunito"/>
                <a:cs typeface="Nunito"/>
                <a:sym typeface="Nunito"/>
              </a:defRPr>
            </a:lvl6pPr>
            <a:lvl7pPr lvl="6" rtl="0">
              <a:spcBef>
                <a:spcPts val="1600"/>
              </a:spcBef>
              <a:spcAft>
                <a:spcPts val="0"/>
              </a:spcAft>
              <a:buNone/>
              <a:defRPr>
                <a:solidFill>
                  <a:schemeClr val="lt1"/>
                </a:solidFill>
                <a:latin typeface="Nunito"/>
                <a:ea typeface="Nunito"/>
                <a:cs typeface="Nunito"/>
                <a:sym typeface="Nunito"/>
              </a:defRPr>
            </a:lvl7pPr>
            <a:lvl8pPr lvl="7" rtl="0">
              <a:spcBef>
                <a:spcPts val="1600"/>
              </a:spcBef>
              <a:spcAft>
                <a:spcPts val="0"/>
              </a:spcAft>
              <a:buNone/>
              <a:defRPr>
                <a:solidFill>
                  <a:schemeClr val="lt1"/>
                </a:solidFill>
                <a:latin typeface="Nunito"/>
                <a:ea typeface="Nunito"/>
                <a:cs typeface="Nunito"/>
                <a:sym typeface="Nunito"/>
              </a:defRPr>
            </a:lvl8pPr>
            <a:lvl9pPr lvl="8" rtl="0">
              <a:spcBef>
                <a:spcPts val="1600"/>
              </a:spcBef>
              <a:spcAft>
                <a:spcPts val="1600"/>
              </a:spcAft>
              <a:buNone/>
              <a:defRPr>
                <a:solidFill>
                  <a:schemeClr val="lt1"/>
                </a:solidFill>
                <a:latin typeface="Nunito"/>
                <a:ea typeface="Nunito"/>
                <a:cs typeface="Nunito"/>
                <a:sym typeface="Nunito"/>
              </a:defRPr>
            </a:lvl9pPr>
          </a:lstStyle>
          <a:p>
            <a:endParaRPr/>
          </a:p>
        </p:txBody>
      </p:sp>
      <p:pic>
        <p:nvPicPr>
          <p:cNvPr id="118" name="Google Shape;118;p18"/>
          <p:cNvPicPr preferRelativeResize="0"/>
          <p:nvPr/>
        </p:nvPicPr>
        <p:blipFill>
          <a:blip r:embed="rId2">
            <a:alphaModFix/>
          </a:blip>
          <a:stretch>
            <a:fillRect/>
          </a:stretch>
        </p:blipFill>
        <p:spPr>
          <a:xfrm>
            <a:off x="627200" y="962325"/>
            <a:ext cx="823526" cy="672800"/>
          </a:xfrm>
          <a:prstGeom prst="rect">
            <a:avLst/>
          </a:prstGeom>
          <a:noFill/>
          <a:ln>
            <a:noFill/>
          </a:ln>
        </p:spPr>
      </p:pic>
      <p:sp>
        <p:nvSpPr>
          <p:cNvPr id="119" name="Google Shape;119;p18"/>
          <p:cNvSpPr txBox="1">
            <a:spLocks noGrp="1"/>
          </p:cNvSpPr>
          <p:nvPr>
            <p:ph type="title"/>
          </p:nvPr>
        </p:nvSpPr>
        <p:spPr>
          <a:xfrm>
            <a:off x="490250" y="1770700"/>
            <a:ext cx="7818600" cy="1464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600"/>
              <a:buFont typeface="Nunito"/>
              <a:buNone/>
              <a:defRPr sz="3600">
                <a:solidFill>
                  <a:schemeClr val="lt1"/>
                </a:solidFill>
                <a:latin typeface="Nunito"/>
                <a:ea typeface="Nunito"/>
                <a:cs typeface="Nunito"/>
                <a:sym typeface="Nunito"/>
              </a:defRPr>
            </a:lvl1pPr>
            <a:lvl2pPr lvl="1" rtl="0">
              <a:spcBef>
                <a:spcPts val="0"/>
              </a:spcBef>
              <a:spcAft>
                <a:spcPts val="0"/>
              </a:spcAft>
              <a:buClr>
                <a:schemeClr val="dk2"/>
              </a:buClr>
              <a:buSzPts val="3600"/>
              <a:buNone/>
              <a:defRPr sz="3600">
                <a:solidFill>
                  <a:schemeClr val="dk2"/>
                </a:solidFill>
              </a:defRPr>
            </a:lvl2pPr>
            <a:lvl3pPr lvl="2" rtl="0">
              <a:spcBef>
                <a:spcPts val="0"/>
              </a:spcBef>
              <a:spcAft>
                <a:spcPts val="0"/>
              </a:spcAft>
              <a:buClr>
                <a:schemeClr val="dk2"/>
              </a:buClr>
              <a:buSzPts val="3600"/>
              <a:buNone/>
              <a:defRPr sz="3600">
                <a:solidFill>
                  <a:schemeClr val="dk2"/>
                </a:solidFill>
              </a:defRPr>
            </a:lvl3pPr>
            <a:lvl4pPr lvl="3" rtl="0">
              <a:spcBef>
                <a:spcPts val="0"/>
              </a:spcBef>
              <a:spcAft>
                <a:spcPts val="0"/>
              </a:spcAft>
              <a:buClr>
                <a:schemeClr val="dk2"/>
              </a:buClr>
              <a:buSzPts val="3600"/>
              <a:buNone/>
              <a:defRPr sz="3600">
                <a:solidFill>
                  <a:schemeClr val="dk2"/>
                </a:solidFill>
              </a:defRPr>
            </a:lvl4pPr>
            <a:lvl5pPr lvl="4" rtl="0">
              <a:spcBef>
                <a:spcPts val="0"/>
              </a:spcBef>
              <a:spcAft>
                <a:spcPts val="0"/>
              </a:spcAft>
              <a:buClr>
                <a:schemeClr val="dk2"/>
              </a:buClr>
              <a:buSzPts val="3600"/>
              <a:buNone/>
              <a:defRPr sz="3600">
                <a:solidFill>
                  <a:schemeClr val="dk2"/>
                </a:solidFill>
              </a:defRPr>
            </a:lvl5pPr>
            <a:lvl6pPr lvl="5" rtl="0">
              <a:spcBef>
                <a:spcPts val="0"/>
              </a:spcBef>
              <a:spcAft>
                <a:spcPts val="0"/>
              </a:spcAft>
              <a:buClr>
                <a:schemeClr val="dk2"/>
              </a:buClr>
              <a:buSzPts val="3600"/>
              <a:buNone/>
              <a:defRPr sz="3600">
                <a:solidFill>
                  <a:schemeClr val="dk2"/>
                </a:solidFill>
              </a:defRPr>
            </a:lvl6pPr>
            <a:lvl7pPr lvl="6" rtl="0">
              <a:spcBef>
                <a:spcPts val="0"/>
              </a:spcBef>
              <a:spcAft>
                <a:spcPts val="0"/>
              </a:spcAft>
              <a:buClr>
                <a:schemeClr val="dk2"/>
              </a:buClr>
              <a:buSzPts val="3600"/>
              <a:buNone/>
              <a:defRPr sz="3600">
                <a:solidFill>
                  <a:schemeClr val="dk2"/>
                </a:solidFill>
              </a:defRPr>
            </a:lvl7pPr>
            <a:lvl8pPr lvl="7" rtl="0">
              <a:spcBef>
                <a:spcPts val="0"/>
              </a:spcBef>
              <a:spcAft>
                <a:spcPts val="0"/>
              </a:spcAft>
              <a:buClr>
                <a:schemeClr val="dk2"/>
              </a:buClr>
              <a:buSzPts val="3600"/>
              <a:buNone/>
              <a:defRPr sz="3600">
                <a:solidFill>
                  <a:schemeClr val="dk2"/>
                </a:solidFill>
              </a:defRPr>
            </a:lvl8pPr>
            <a:lvl9pPr lvl="8" rtl="0">
              <a:spcBef>
                <a:spcPts val="0"/>
              </a:spcBef>
              <a:spcAft>
                <a:spcPts val="0"/>
              </a:spcAft>
              <a:buClr>
                <a:schemeClr val="dk2"/>
              </a:buClr>
              <a:buSzPts val="3600"/>
              <a:buNone/>
              <a:defRPr sz="3600">
                <a:solidFill>
                  <a:schemeClr val="dk2"/>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1">
  <p:cSld name="MAIN_POINT_1_1">
    <p:bg>
      <p:bgPr>
        <a:solidFill>
          <a:schemeClr val="lt1"/>
        </a:solidFill>
        <a:effectLst/>
      </p:bgPr>
    </p:bg>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490250" y="1770700"/>
            <a:ext cx="7818600" cy="1464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600"/>
              <a:buFont typeface="Nunito"/>
              <a:buNone/>
              <a:defRPr sz="3600">
                <a:solidFill>
                  <a:schemeClr val="dk2"/>
                </a:solidFill>
                <a:latin typeface="Nunito"/>
                <a:ea typeface="Nunito"/>
                <a:cs typeface="Nunito"/>
                <a:sym typeface="Nunito"/>
              </a:defRPr>
            </a:lvl1pPr>
            <a:lvl2pPr lvl="1" rtl="0">
              <a:spcBef>
                <a:spcPts val="0"/>
              </a:spcBef>
              <a:spcAft>
                <a:spcPts val="0"/>
              </a:spcAft>
              <a:buClr>
                <a:schemeClr val="dk2"/>
              </a:buClr>
              <a:buSzPts val="3600"/>
              <a:buNone/>
              <a:defRPr sz="3600">
                <a:solidFill>
                  <a:schemeClr val="dk2"/>
                </a:solidFill>
              </a:defRPr>
            </a:lvl2pPr>
            <a:lvl3pPr lvl="2" rtl="0">
              <a:spcBef>
                <a:spcPts val="0"/>
              </a:spcBef>
              <a:spcAft>
                <a:spcPts val="0"/>
              </a:spcAft>
              <a:buClr>
                <a:schemeClr val="dk2"/>
              </a:buClr>
              <a:buSzPts val="3600"/>
              <a:buNone/>
              <a:defRPr sz="3600">
                <a:solidFill>
                  <a:schemeClr val="dk2"/>
                </a:solidFill>
              </a:defRPr>
            </a:lvl3pPr>
            <a:lvl4pPr lvl="3" rtl="0">
              <a:spcBef>
                <a:spcPts val="0"/>
              </a:spcBef>
              <a:spcAft>
                <a:spcPts val="0"/>
              </a:spcAft>
              <a:buClr>
                <a:schemeClr val="dk2"/>
              </a:buClr>
              <a:buSzPts val="3600"/>
              <a:buNone/>
              <a:defRPr sz="3600">
                <a:solidFill>
                  <a:schemeClr val="dk2"/>
                </a:solidFill>
              </a:defRPr>
            </a:lvl4pPr>
            <a:lvl5pPr lvl="4" rtl="0">
              <a:spcBef>
                <a:spcPts val="0"/>
              </a:spcBef>
              <a:spcAft>
                <a:spcPts val="0"/>
              </a:spcAft>
              <a:buClr>
                <a:schemeClr val="dk2"/>
              </a:buClr>
              <a:buSzPts val="3600"/>
              <a:buNone/>
              <a:defRPr sz="3600">
                <a:solidFill>
                  <a:schemeClr val="dk2"/>
                </a:solidFill>
              </a:defRPr>
            </a:lvl5pPr>
            <a:lvl6pPr lvl="5" rtl="0">
              <a:spcBef>
                <a:spcPts val="0"/>
              </a:spcBef>
              <a:spcAft>
                <a:spcPts val="0"/>
              </a:spcAft>
              <a:buClr>
                <a:schemeClr val="dk2"/>
              </a:buClr>
              <a:buSzPts val="3600"/>
              <a:buNone/>
              <a:defRPr sz="3600">
                <a:solidFill>
                  <a:schemeClr val="dk2"/>
                </a:solidFill>
              </a:defRPr>
            </a:lvl6pPr>
            <a:lvl7pPr lvl="6" rtl="0">
              <a:spcBef>
                <a:spcPts val="0"/>
              </a:spcBef>
              <a:spcAft>
                <a:spcPts val="0"/>
              </a:spcAft>
              <a:buClr>
                <a:schemeClr val="dk2"/>
              </a:buClr>
              <a:buSzPts val="3600"/>
              <a:buNone/>
              <a:defRPr sz="3600">
                <a:solidFill>
                  <a:schemeClr val="dk2"/>
                </a:solidFill>
              </a:defRPr>
            </a:lvl7pPr>
            <a:lvl8pPr lvl="7" rtl="0">
              <a:spcBef>
                <a:spcPts val="0"/>
              </a:spcBef>
              <a:spcAft>
                <a:spcPts val="0"/>
              </a:spcAft>
              <a:buClr>
                <a:schemeClr val="dk2"/>
              </a:buClr>
              <a:buSzPts val="3600"/>
              <a:buNone/>
              <a:defRPr sz="3600">
                <a:solidFill>
                  <a:schemeClr val="dk2"/>
                </a:solidFill>
              </a:defRPr>
            </a:lvl8pPr>
            <a:lvl9pPr lvl="8" rtl="0">
              <a:spcBef>
                <a:spcPts val="0"/>
              </a:spcBef>
              <a:spcAft>
                <a:spcPts val="0"/>
              </a:spcAft>
              <a:buClr>
                <a:schemeClr val="dk2"/>
              </a:buClr>
              <a:buSzPts val="3600"/>
              <a:buNone/>
              <a:defRPr sz="3600">
                <a:solidFill>
                  <a:schemeClr val="dk2"/>
                </a:solidFill>
              </a:defRPr>
            </a:lvl9pPr>
          </a:lstStyle>
          <a:p>
            <a:endParaRPr/>
          </a:p>
        </p:txBody>
      </p:sp>
      <p:sp>
        <p:nvSpPr>
          <p:cNvPr id="122" name="Google Shape;122;p19"/>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b="1">
                <a:solidFill>
                  <a:schemeClr val="dk2"/>
                </a:solidFill>
                <a:latin typeface="Nunito"/>
                <a:ea typeface="Nunito"/>
                <a:cs typeface="Nunito"/>
                <a:sym typeface="Nunito"/>
              </a:defRPr>
            </a:lvl1pPr>
            <a:lvl2pPr lvl="1" rtl="0">
              <a:buNone/>
              <a:defRPr b="1">
                <a:solidFill>
                  <a:schemeClr val="dk2"/>
                </a:solidFill>
                <a:latin typeface="Nunito"/>
                <a:ea typeface="Nunito"/>
                <a:cs typeface="Nunito"/>
                <a:sym typeface="Nunito"/>
              </a:defRPr>
            </a:lvl2pPr>
            <a:lvl3pPr lvl="2" rtl="0">
              <a:buNone/>
              <a:defRPr b="1">
                <a:solidFill>
                  <a:schemeClr val="dk2"/>
                </a:solidFill>
                <a:latin typeface="Nunito"/>
                <a:ea typeface="Nunito"/>
                <a:cs typeface="Nunito"/>
                <a:sym typeface="Nunito"/>
              </a:defRPr>
            </a:lvl3pPr>
            <a:lvl4pPr lvl="3" rtl="0">
              <a:buNone/>
              <a:defRPr b="1">
                <a:solidFill>
                  <a:schemeClr val="dk2"/>
                </a:solidFill>
                <a:latin typeface="Nunito"/>
                <a:ea typeface="Nunito"/>
                <a:cs typeface="Nunito"/>
                <a:sym typeface="Nunito"/>
              </a:defRPr>
            </a:lvl4pPr>
            <a:lvl5pPr lvl="4" rtl="0">
              <a:buNone/>
              <a:defRPr b="1">
                <a:solidFill>
                  <a:schemeClr val="dk2"/>
                </a:solidFill>
                <a:latin typeface="Nunito"/>
                <a:ea typeface="Nunito"/>
                <a:cs typeface="Nunito"/>
                <a:sym typeface="Nunito"/>
              </a:defRPr>
            </a:lvl5pPr>
            <a:lvl6pPr lvl="5" rtl="0">
              <a:buNone/>
              <a:defRPr b="1">
                <a:solidFill>
                  <a:schemeClr val="dk2"/>
                </a:solidFill>
                <a:latin typeface="Nunito"/>
                <a:ea typeface="Nunito"/>
                <a:cs typeface="Nunito"/>
                <a:sym typeface="Nunito"/>
              </a:defRPr>
            </a:lvl6pPr>
            <a:lvl7pPr lvl="6" rtl="0">
              <a:buNone/>
              <a:defRPr b="1">
                <a:solidFill>
                  <a:schemeClr val="dk2"/>
                </a:solidFill>
                <a:latin typeface="Nunito"/>
                <a:ea typeface="Nunito"/>
                <a:cs typeface="Nunito"/>
                <a:sym typeface="Nunito"/>
              </a:defRPr>
            </a:lvl7pPr>
            <a:lvl8pPr lvl="7" rtl="0">
              <a:buNone/>
              <a:defRPr b="1">
                <a:solidFill>
                  <a:schemeClr val="dk2"/>
                </a:solidFill>
                <a:latin typeface="Nunito"/>
                <a:ea typeface="Nunito"/>
                <a:cs typeface="Nunito"/>
                <a:sym typeface="Nunito"/>
              </a:defRPr>
            </a:lvl8pPr>
            <a:lvl9pPr lvl="8" rtl="0">
              <a:buNone/>
              <a:defRPr b="1">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
        <p:nvSpPr>
          <p:cNvPr id="123" name="Google Shape;123;p19"/>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chemeClr val="dk2"/>
                </a:solidFill>
                <a:latin typeface="Lato"/>
                <a:ea typeface="Lato"/>
                <a:cs typeface="Lato"/>
                <a:sym typeface="Lato"/>
              </a:rPr>
              <a:t>© 20</a:t>
            </a:r>
            <a:r>
              <a:rPr lang="en" sz="700">
                <a:solidFill>
                  <a:schemeClr val="dk2"/>
                </a:solidFill>
                <a:latin typeface="Lato"/>
                <a:ea typeface="Lato"/>
                <a:cs typeface="Lato"/>
                <a:sym typeface="Lato"/>
              </a:rPr>
              <a:t>20</a:t>
            </a:r>
            <a:r>
              <a:rPr lang="en" sz="700" b="0" i="0" u="none" strike="noStrike" cap="none">
                <a:solidFill>
                  <a:schemeClr val="dk2"/>
                </a:solidFill>
                <a:latin typeface="Lato"/>
                <a:ea typeface="Lato"/>
                <a:cs typeface="Lato"/>
                <a:sym typeface="Lato"/>
              </a:rPr>
              <a:t> </a:t>
            </a:r>
            <a:r>
              <a:rPr lang="en" sz="700" b="1" i="0" u="none" strike="noStrike" cap="none">
                <a:solidFill>
                  <a:schemeClr val="dk2"/>
                </a:solidFill>
                <a:latin typeface="Lato"/>
                <a:ea typeface="Lato"/>
                <a:cs typeface="Lato"/>
                <a:sym typeface="Lato"/>
              </a:rPr>
              <a:t>CAST | Until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earning </a:t>
            </a:r>
            <a:r>
              <a:rPr lang="en" sz="700" b="1">
                <a:solidFill>
                  <a:schemeClr val="dk2"/>
                </a:solidFill>
                <a:latin typeface="Lato"/>
                <a:ea typeface="Lato"/>
                <a:cs typeface="Lato"/>
                <a:sym typeface="Lato"/>
              </a:rPr>
              <a:t>h</a:t>
            </a:r>
            <a:r>
              <a:rPr lang="en" sz="700" b="1" i="0" u="none" strike="noStrike" cap="none">
                <a:solidFill>
                  <a:schemeClr val="dk2"/>
                </a:solidFill>
                <a:latin typeface="Lato"/>
                <a:ea typeface="Lato"/>
                <a:cs typeface="Lato"/>
                <a:sym typeface="Lato"/>
              </a:rPr>
              <a:t>as </a:t>
            </a:r>
            <a:r>
              <a:rPr lang="en" sz="700" b="1">
                <a:solidFill>
                  <a:schemeClr val="dk2"/>
                </a:solidFill>
                <a:latin typeface="Lato"/>
                <a:ea typeface="Lato"/>
                <a:cs typeface="Lato"/>
                <a:sym typeface="Lato"/>
              </a:rPr>
              <a:t>n</a:t>
            </a:r>
            <a:r>
              <a:rPr lang="en" sz="700" b="1" i="0" u="none" strike="noStrike" cap="none">
                <a:solidFill>
                  <a:schemeClr val="dk2"/>
                </a:solidFill>
                <a:latin typeface="Lato"/>
                <a:ea typeface="Lato"/>
                <a:cs typeface="Lato"/>
                <a:sym typeface="Lato"/>
              </a:rPr>
              <a:t>o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imits</a:t>
            </a:r>
            <a:endParaRPr sz="700" b="1" i="0" u="none" strike="noStrike" cap="none">
              <a:solidFill>
                <a:schemeClr val="dk2"/>
              </a:solidFill>
              <a:latin typeface="Lato"/>
              <a:ea typeface="Lato"/>
              <a:cs typeface="Lato"/>
              <a:sym typeface="Lato"/>
            </a:endParaRPr>
          </a:p>
        </p:txBody>
      </p:sp>
      <p:sp>
        <p:nvSpPr>
          <p:cNvPr id="124" name="Google Shape;124;p19"/>
          <p:cNvSpPr txBox="1">
            <a:spLocks noGrp="1"/>
          </p:cNvSpPr>
          <p:nvPr>
            <p:ph type="subTitle" idx="1"/>
          </p:nvPr>
        </p:nvSpPr>
        <p:spPr>
          <a:xfrm>
            <a:off x="531800" y="3574875"/>
            <a:ext cx="6189600" cy="1019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a:solidFill>
                  <a:schemeClr val="dk2"/>
                </a:solidFill>
                <a:latin typeface="Nunito"/>
                <a:ea typeface="Nunito"/>
                <a:cs typeface="Nunito"/>
                <a:sym typeface="Nunito"/>
              </a:defRPr>
            </a:lvl1pPr>
            <a:lvl2pPr lvl="1" rtl="0">
              <a:spcBef>
                <a:spcPts val="1600"/>
              </a:spcBef>
              <a:spcAft>
                <a:spcPts val="0"/>
              </a:spcAft>
              <a:buNone/>
              <a:defRPr>
                <a:solidFill>
                  <a:schemeClr val="dk2"/>
                </a:solidFill>
                <a:latin typeface="Nunito"/>
                <a:ea typeface="Nunito"/>
                <a:cs typeface="Nunito"/>
                <a:sym typeface="Nunito"/>
              </a:defRPr>
            </a:lvl2pPr>
            <a:lvl3pPr lvl="2" rtl="0">
              <a:spcBef>
                <a:spcPts val="1600"/>
              </a:spcBef>
              <a:spcAft>
                <a:spcPts val="0"/>
              </a:spcAft>
              <a:buNone/>
              <a:defRPr>
                <a:solidFill>
                  <a:schemeClr val="dk2"/>
                </a:solidFill>
                <a:latin typeface="Nunito"/>
                <a:ea typeface="Nunito"/>
                <a:cs typeface="Nunito"/>
                <a:sym typeface="Nunito"/>
              </a:defRPr>
            </a:lvl3pPr>
            <a:lvl4pPr lvl="3" rtl="0">
              <a:spcBef>
                <a:spcPts val="1600"/>
              </a:spcBef>
              <a:spcAft>
                <a:spcPts val="0"/>
              </a:spcAft>
              <a:buNone/>
              <a:defRPr>
                <a:solidFill>
                  <a:schemeClr val="dk2"/>
                </a:solidFill>
                <a:latin typeface="Nunito"/>
                <a:ea typeface="Nunito"/>
                <a:cs typeface="Nunito"/>
                <a:sym typeface="Nunito"/>
              </a:defRPr>
            </a:lvl4pPr>
            <a:lvl5pPr lvl="4" rtl="0">
              <a:spcBef>
                <a:spcPts val="1600"/>
              </a:spcBef>
              <a:spcAft>
                <a:spcPts val="0"/>
              </a:spcAft>
              <a:buNone/>
              <a:defRPr>
                <a:solidFill>
                  <a:schemeClr val="dk2"/>
                </a:solidFill>
                <a:latin typeface="Nunito"/>
                <a:ea typeface="Nunito"/>
                <a:cs typeface="Nunito"/>
                <a:sym typeface="Nunito"/>
              </a:defRPr>
            </a:lvl5pPr>
            <a:lvl6pPr lvl="5" rtl="0">
              <a:spcBef>
                <a:spcPts val="1600"/>
              </a:spcBef>
              <a:spcAft>
                <a:spcPts val="0"/>
              </a:spcAft>
              <a:buNone/>
              <a:defRPr>
                <a:solidFill>
                  <a:schemeClr val="dk2"/>
                </a:solidFill>
                <a:latin typeface="Nunito"/>
                <a:ea typeface="Nunito"/>
                <a:cs typeface="Nunito"/>
                <a:sym typeface="Nunito"/>
              </a:defRPr>
            </a:lvl6pPr>
            <a:lvl7pPr lvl="6" rtl="0">
              <a:spcBef>
                <a:spcPts val="1600"/>
              </a:spcBef>
              <a:spcAft>
                <a:spcPts val="0"/>
              </a:spcAft>
              <a:buNone/>
              <a:defRPr>
                <a:solidFill>
                  <a:schemeClr val="dk2"/>
                </a:solidFill>
                <a:latin typeface="Nunito"/>
                <a:ea typeface="Nunito"/>
                <a:cs typeface="Nunito"/>
                <a:sym typeface="Nunito"/>
              </a:defRPr>
            </a:lvl7pPr>
            <a:lvl8pPr lvl="7" rtl="0">
              <a:spcBef>
                <a:spcPts val="1600"/>
              </a:spcBef>
              <a:spcAft>
                <a:spcPts val="0"/>
              </a:spcAft>
              <a:buNone/>
              <a:defRPr>
                <a:solidFill>
                  <a:schemeClr val="dk2"/>
                </a:solidFill>
                <a:latin typeface="Nunito"/>
                <a:ea typeface="Nunito"/>
                <a:cs typeface="Nunito"/>
                <a:sym typeface="Nunito"/>
              </a:defRPr>
            </a:lvl8pPr>
            <a:lvl9pPr lvl="8" rtl="0">
              <a:spcBef>
                <a:spcPts val="1600"/>
              </a:spcBef>
              <a:spcAft>
                <a:spcPts val="1600"/>
              </a:spcAft>
              <a:buNone/>
              <a:defRPr>
                <a:solidFill>
                  <a:schemeClr val="dk2"/>
                </a:solidFill>
                <a:latin typeface="Nunito"/>
                <a:ea typeface="Nunito"/>
                <a:cs typeface="Nunito"/>
                <a:sym typeface="Nunito"/>
              </a:defRPr>
            </a:lvl9pPr>
          </a:lstStyle>
          <a:p>
            <a:endParaRPr/>
          </a:p>
        </p:txBody>
      </p:sp>
      <p:pic>
        <p:nvPicPr>
          <p:cNvPr id="125" name="Google Shape;125;p19"/>
          <p:cNvPicPr preferRelativeResize="0"/>
          <p:nvPr/>
        </p:nvPicPr>
        <p:blipFill>
          <a:blip r:embed="rId2">
            <a:alphaModFix/>
          </a:blip>
          <a:stretch>
            <a:fillRect/>
          </a:stretch>
        </p:blipFill>
        <p:spPr>
          <a:xfrm>
            <a:off x="627200" y="962288"/>
            <a:ext cx="823526" cy="67281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6"/>
        <p:cNvGrpSpPr/>
        <p:nvPr/>
      </p:nvGrpSpPr>
      <p:grpSpPr>
        <a:xfrm>
          <a:off x="0" y="0"/>
          <a:ext cx="0" cy="0"/>
          <a:chOff x="0" y="0"/>
          <a:chExt cx="0" cy="0"/>
        </a:xfrm>
      </p:grpSpPr>
      <p:sp>
        <p:nvSpPr>
          <p:cNvPr id="127" name="Google Shape;127;p20" descr="null"/>
          <p:cNvSpPr/>
          <p:nvPr/>
        </p:nvSpPr>
        <p:spPr>
          <a:xfrm flipH="1">
            <a:off x="0" y="0"/>
            <a:ext cx="4572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0"/>
          <p:cNvSpPr txBox="1">
            <a:spLocks noGrp="1"/>
          </p:cNvSpPr>
          <p:nvPr>
            <p:ph type="title"/>
          </p:nvPr>
        </p:nvSpPr>
        <p:spPr>
          <a:xfrm>
            <a:off x="341700" y="1233175"/>
            <a:ext cx="4045200" cy="1482300"/>
          </a:xfrm>
          <a:prstGeom prst="rect">
            <a:avLst/>
          </a:prstGeom>
        </p:spPr>
        <p:txBody>
          <a:bodyPr spcFirstLastPara="1" wrap="square" lIns="91425" tIns="91425" rIns="91425" bIns="91425" anchor="b" anchorCtr="0">
            <a:noAutofit/>
          </a:bodyPr>
          <a:lstStyle>
            <a:lvl1pPr lvl="0">
              <a:spcBef>
                <a:spcPts val="0"/>
              </a:spcBef>
              <a:spcAft>
                <a:spcPts val="0"/>
              </a:spcAft>
              <a:buClr>
                <a:schemeClr val="dk2"/>
              </a:buClr>
              <a:buSzPts val="4200"/>
              <a:buFont typeface="Nunito"/>
              <a:buNone/>
              <a:defRPr sz="4200">
                <a:solidFill>
                  <a:schemeClr val="dk2"/>
                </a:solidFill>
                <a:latin typeface="Nunito"/>
                <a:ea typeface="Nunito"/>
                <a:cs typeface="Nunito"/>
                <a:sym typeface="Nunito"/>
              </a:defRPr>
            </a:lvl1pPr>
            <a:lvl2pPr lvl="1">
              <a:spcBef>
                <a:spcPts val="0"/>
              </a:spcBef>
              <a:spcAft>
                <a:spcPts val="0"/>
              </a:spcAft>
              <a:buClr>
                <a:schemeClr val="dk2"/>
              </a:buClr>
              <a:buSzPts val="4200"/>
              <a:buFont typeface="Nunito"/>
              <a:buNone/>
              <a:defRPr sz="4200">
                <a:solidFill>
                  <a:schemeClr val="dk2"/>
                </a:solidFill>
                <a:latin typeface="Nunito"/>
                <a:ea typeface="Nunito"/>
                <a:cs typeface="Nunito"/>
                <a:sym typeface="Nunito"/>
              </a:defRPr>
            </a:lvl2pPr>
            <a:lvl3pPr lvl="2">
              <a:spcBef>
                <a:spcPts val="0"/>
              </a:spcBef>
              <a:spcAft>
                <a:spcPts val="0"/>
              </a:spcAft>
              <a:buClr>
                <a:schemeClr val="dk2"/>
              </a:buClr>
              <a:buSzPts val="4200"/>
              <a:buFont typeface="Nunito"/>
              <a:buNone/>
              <a:defRPr sz="4200">
                <a:solidFill>
                  <a:schemeClr val="dk2"/>
                </a:solidFill>
                <a:latin typeface="Nunito"/>
                <a:ea typeface="Nunito"/>
                <a:cs typeface="Nunito"/>
                <a:sym typeface="Nunito"/>
              </a:defRPr>
            </a:lvl3pPr>
            <a:lvl4pPr lvl="3">
              <a:spcBef>
                <a:spcPts val="0"/>
              </a:spcBef>
              <a:spcAft>
                <a:spcPts val="0"/>
              </a:spcAft>
              <a:buClr>
                <a:schemeClr val="dk2"/>
              </a:buClr>
              <a:buSzPts val="4200"/>
              <a:buFont typeface="Nunito"/>
              <a:buNone/>
              <a:defRPr sz="4200">
                <a:solidFill>
                  <a:schemeClr val="dk2"/>
                </a:solidFill>
                <a:latin typeface="Nunito"/>
                <a:ea typeface="Nunito"/>
                <a:cs typeface="Nunito"/>
                <a:sym typeface="Nunito"/>
              </a:defRPr>
            </a:lvl4pPr>
            <a:lvl5pPr lvl="4">
              <a:spcBef>
                <a:spcPts val="0"/>
              </a:spcBef>
              <a:spcAft>
                <a:spcPts val="0"/>
              </a:spcAft>
              <a:buClr>
                <a:schemeClr val="dk2"/>
              </a:buClr>
              <a:buSzPts val="4200"/>
              <a:buFont typeface="Nunito"/>
              <a:buNone/>
              <a:defRPr sz="4200">
                <a:solidFill>
                  <a:schemeClr val="dk2"/>
                </a:solidFill>
                <a:latin typeface="Nunito"/>
                <a:ea typeface="Nunito"/>
                <a:cs typeface="Nunito"/>
                <a:sym typeface="Nunito"/>
              </a:defRPr>
            </a:lvl5pPr>
            <a:lvl6pPr lvl="5">
              <a:spcBef>
                <a:spcPts val="0"/>
              </a:spcBef>
              <a:spcAft>
                <a:spcPts val="0"/>
              </a:spcAft>
              <a:buClr>
                <a:schemeClr val="dk2"/>
              </a:buClr>
              <a:buSzPts val="4200"/>
              <a:buFont typeface="Nunito"/>
              <a:buNone/>
              <a:defRPr sz="4200">
                <a:solidFill>
                  <a:schemeClr val="dk2"/>
                </a:solidFill>
                <a:latin typeface="Nunito"/>
                <a:ea typeface="Nunito"/>
                <a:cs typeface="Nunito"/>
                <a:sym typeface="Nunito"/>
              </a:defRPr>
            </a:lvl6pPr>
            <a:lvl7pPr lvl="6">
              <a:spcBef>
                <a:spcPts val="0"/>
              </a:spcBef>
              <a:spcAft>
                <a:spcPts val="0"/>
              </a:spcAft>
              <a:buClr>
                <a:schemeClr val="dk2"/>
              </a:buClr>
              <a:buSzPts val="4200"/>
              <a:buFont typeface="Nunito"/>
              <a:buNone/>
              <a:defRPr sz="4200">
                <a:solidFill>
                  <a:schemeClr val="dk2"/>
                </a:solidFill>
                <a:latin typeface="Nunito"/>
                <a:ea typeface="Nunito"/>
                <a:cs typeface="Nunito"/>
                <a:sym typeface="Nunito"/>
              </a:defRPr>
            </a:lvl7pPr>
            <a:lvl8pPr lvl="7">
              <a:spcBef>
                <a:spcPts val="0"/>
              </a:spcBef>
              <a:spcAft>
                <a:spcPts val="0"/>
              </a:spcAft>
              <a:buClr>
                <a:schemeClr val="dk2"/>
              </a:buClr>
              <a:buSzPts val="4200"/>
              <a:buFont typeface="Nunito"/>
              <a:buNone/>
              <a:defRPr sz="4200">
                <a:solidFill>
                  <a:schemeClr val="dk2"/>
                </a:solidFill>
                <a:latin typeface="Nunito"/>
                <a:ea typeface="Nunito"/>
                <a:cs typeface="Nunito"/>
                <a:sym typeface="Nunito"/>
              </a:defRPr>
            </a:lvl8pPr>
            <a:lvl9pPr lvl="8">
              <a:spcBef>
                <a:spcPts val="0"/>
              </a:spcBef>
              <a:spcAft>
                <a:spcPts val="0"/>
              </a:spcAft>
              <a:buClr>
                <a:schemeClr val="dk2"/>
              </a:buClr>
              <a:buSzPts val="4200"/>
              <a:buFont typeface="Nunito"/>
              <a:buNone/>
              <a:defRPr sz="4200">
                <a:solidFill>
                  <a:schemeClr val="dk2"/>
                </a:solidFill>
                <a:latin typeface="Nunito"/>
                <a:ea typeface="Nunito"/>
                <a:cs typeface="Nunito"/>
                <a:sym typeface="Nunito"/>
              </a:defRPr>
            </a:lvl9pPr>
          </a:lstStyle>
          <a:p>
            <a:endParaRPr/>
          </a:p>
        </p:txBody>
      </p:sp>
      <p:sp>
        <p:nvSpPr>
          <p:cNvPr id="129" name="Google Shape;129;p20"/>
          <p:cNvSpPr txBox="1">
            <a:spLocks noGrp="1"/>
          </p:cNvSpPr>
          <p:nvPr>
            <p:ph type="subTitle" idx="1"/>
          </p:nvPr>
        </p:nvSpPr>
        <p:spPr>
          <a:xfrm>
            <a:off x="341700" y="2779475"/>
            <a:ext cx="3969000" cy="1235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2"/>
              </a:buClr>
              <a:buSzPts val="2100"/>
              <a:buFont typeface="Nunito"/>
              <a:buNone/>
              <a:defRPr sz="2100">
                <a:solidFill>
                  <a:schemeClr val="dk2"/>
                </a:solidFill>
                <a:latin typeface="Nunito"/>
                <a:ea typeface="Nunito"/>
                <a:cs typeface="Nunito"/>
                <a:sym typeface="Nunito"/>
              </a:defRPr>
            </a:lvl1pPr>
            <a:lvl2pPr lvl="1">
              <a:lnSpc>
                <a:spcPct val="100000"/>
              </a:lnSpc>
              <a:spcBef>
                <a:spcPts val="0"/>
              </a:spcBef>
              <a:spcAft>
                <a:spcPts val="0"/>
              </a:spcAft>
              <a:buClr>
                <a:schemeClr val="dk2"/>
              </a:buClr>
              <a:buSzPts val="2100"/>
              <a:buFont typeface="Nunito"/>
              <a:buNone/>
              <a:defRPr sz="2100">
                <a:solidFill>
                  <a:schemeClr val="dk2"/>
                </a:solidFill>
                <a:latin typeface="Nunito"/>
                <a:ea typeface="Nunito"/>
                <a:cs typeface="Nunito"/>
                <a:sym typeface="Nunito"/>
              </a:defRPr>
            </a:lvl2pPr>
            <a:lvl3pPr lvl="2">
              <a:lnSpc>
                <a:spcPct val="100000"/>
              </a:lnSpc>
              <a:spcBef>
                <a:spcPts val="0"/>
              </a:spcBef>
              <a:spcAft>
                <a:spcPts val="0"/>
              </a:spcAft>
              <a:buClr>
                <a:schemeClr val="dk2"/>
              </a:buClr>
              <a:buSzPts val="2100"/>
              <a:buFont typeface="Nunito"/>
              <a:buNone/>
              <a:defRPr sz="2100">
                <a:solidFill>
                  <a:schemeClr val="dk2"/>
                </a:solidFill>
                <a:latin typeface="Nunito"/>
                <a:ea typeface="Nunito"/>
                <a:cs typeface="Nunito"/>
                <a:sym typeface="Nunito"/>
              </a:defRPr>
            </a:lvl3pPr>
            <a:lvl4pPr lvl="3">
              <a:lnSpc>
                <a:spcPct val="100000"/>
              </a:lnSpc>
              <a:spcBef>
                <a:spcPts val="0"/>
              </a:spcBef>
              <a:spcAft>
                <a:spcPts val="0"/>
              </a:spcAft>
              <a:buClr>
                <a:schemeClr val="dk2"/>
              </a:buClr>
              <a:buSzPts val="2100"/>
              <a:buFont typeface="Nunito"/>
              <a:buNone/>
              <a:defRPr sz="2100">
                <a:solidFill>
                  <a:schemeClr val="dk2"/>
                </a:solidFill>
                <a:latin typeface="Nunito"/>
                <a:ea typeface="Nunito"/>
                <a:cs typeface="Nunito"/>
                <a:sym typeface="Nunito"/>
              </a:defRPr>
            </a:lvl4pPr>
            <a:lvl5pPr lvl="4">
              <a:lnSpc>
                <a:spcPct val="100000"/>
              </a:lnSpc>
              <a:spcBef>
                <a:spcPts val="0"/>
              </a:spcBef>
              <a:spcAft>
                <a:spcPts val="0"/>
              </a:spcAft>
              <a:buClr>
                <a:schemeClr val="dk2"/>
              </a:buClr>
              <a:buSzPts val="2100"/>
              <a:buFont typeface="Nunito"/>
              <a:buNone/>
              <a:defRPr sz="2100">
                <a:solidFill>
                  <a:schemeClr val="dk2"/>
                </a:solidFill>
                <a:latin typeface="Nunito"/>
                <a:ea typeface="Nunito"/>
                <a:cs typeface="Nunito"/>
                <a:sym typeface="Nunito"/>
              </a:defRPr>
            </a:lvl5pPr>
            <a:lvl6pPr lvl="5">
              <a:lnSpc>
                <a:spcPct val="100000"/>
              </a:lnSpc>
              <a:spcBef>
                <a:spcPts val="0"/>
              </a:spcBef>
              <a:spcAft>
                <a:spcPts val="0"/>
              </a:spcAft>
              <a:buClr>
                <a:schemeClr val="dk2"/>
              </a:buClr>
              <a:buSzPts val="2100"/>
              <a:buFont typeface="Nunito"/>
              <a:buNone/>
              <a:defRPr sz="2100">
                <a:solidFill>
                  <a:schemeClr val="dk2"/>
                </a:solidFill>
                <a:latin typeface="Nunito"/>
                <a:ea typeface="Nunito"/>
                <a:cs typeface="Nunito"/>
                <a:sym typeface="Nunito"/>
              </a:defRPr>
            </a:lvl6pPr>
            <a:lvl7pPr lvl="6">
              <a:lnSpc>
                <a:spcPct val="100000"/>
              </a:lnSpc>
              <a:spcBef>
                <a:spcPts val="0"/>
              </a:spcBef>
              <a:spcAft>
                <a:spcPts val="0"/>
              </a:spcAft>
              <a:buClr>
                <a:schemeClr val="dk2"/>
              </a:buClr>
              <a:buSzPts val="2100"/>
              <a:buFont typeface="Nunito"/>
              <a:buNone/>
              <a:defRPr sz="2100">
                <a:solidFill>
                  <a:schemeClr val="dk2"/>
                </a:solidFill>
                <a:latin typeface="Nunito"/>
                <a:ea typeface="Nunito"/>
                <a:cs typeface="Nunito"/>
                <a:sym typeface="Nunito"/>
              </a:defRPr>
            </a:lvl7pPr>
            <a:lvl8pPr lvl="7">
              <a:lnSpc>
                <a:spcPct val="100000"/>
              </a:lnSpc>
              <a:spcBef>
                <a:spcPts val="0"/>
              </a:spcBef>
              <a:spcAft>
                <a:spcPts val="0"/>
              </a:spcAft>
              <a:buClr>
                <a:schemeClr val="dk2"/>
              </a:buClr>
              <a:buSzPts val="2100"/>
              <a:buFont typeface="Nunito"/>
              <a:buNone/>
              <a:defRPr sz="2100">
                <a:solidFill>
                  <a:schemeClr val="dk2"/>
                </a:solidFill>
                <a:latin typeface="Nunito"/>
                <a:ea typeface="Nunito"/>
                <a:cs typeface="Nunito"/>
                <a:sym typeface="Nunito"/>
              </a:defRPr>
            </a:lvl8pPr>
            <a:lvl9pPr lvl="8">
              <a:lnSpc>
                <a:spcPct val="100000"/>
              </a:lnSpc>
              <a:spcBef>
                <a:spcPts val="0"/>
              </a:spcBef>
              <a:spcAft>
                <a:spcPts val="0"/>
              </a:spcAft>
              <a:buClr>
                <a:schemeClr val="dk2"/>
              </a:buClr>
              <a:buSzPts val="2100"/>
              <a:buFont typeface="Nunito"/>
              <a:buNone/>
              <a:defRPr sz="2100">
                <a:solidFill>
                  <a:schemeClr val="dk2"/>
                </a:solidFill>
                <a:latin typeface="Nunito"/>
                <a:ea typeface="Nunito"/>
                <a:cs typeface="Nunito"/>
                <a:sym typeface="Nunito"/>
              </a:defRPr>
            </a:lvl9pPr>
          </a:lstStyle>
          <a:p>
            <a:endParaRPr/>
          </a:p>
        </p:txBody>
      </p:sp>
      <p:sp>
        <p:nvSpPr>
          <p:cNvPr id="130" name="Google Shape;130;p2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81000">
              <a:spcBef>
                <a:spcPts val="0"/>
              </a:spcBef>
              <a:spcAft>
                <a:spcPts val="0"/>
              </a:spcAft>
              <a:buClr>
                <a:schemeClr val="lt1"/>
              </a:buClr>
              <a:buSzPts val="2400"/>
              <a:buChar char="●"/>
              <a:defRPr>
                <a:solidFill>
                  <a:schemeClr val="lt1"/>
                </a:solidFill>
              </a:defRPr>
            </a:lvl1pPr>
            <a:lvl2pPr marL="914400" lvl="1" indent="-361950">
              <a:spcBef>
                <a:spcPts val="1600"/>
              </a:spcBef>
              <a:spcAft>
                <a:spcPts val="0"/>
              </a:spcAft>
              <a:buClr>
                <a:schemeClr val="lt1"/>
              </a:buClr>
              <a:buSzPts val="2100"/>
              <a:buChar char="○"/>
              <a:defRPr>
                <a:solidFill>
                  <a:schemeClr val="lt1"/>
                </a:solidFill>
              </a:defRPr>
            </a:lvl2pPr>
            <a:lvl3pPr marL="1371600" lvl="2" indent="-342900">
              <a:spcBef>
                <a:spcPts val="1600"/>
              </a:spcBef>
              <a:spcAft>
                <a:spcPts val="0"/>
              </a:spcAft>
              <a:buClr>
                <a:schemeClr val="lt1"/>
              </a:buClr>
              <a:buSzPts val="1800"/>
              <a:buChar char="■"/>
              <a:defRPr>
                <a:solidFill>
                  <a:schemeClr val="lt1"/>
                </a:solidFill>
              </a:defRPr>
            </a:lvl3pPr>
            <a:lvl4pPr marL="1828800" lvl="3" indent="-330200">
              <a:spcBef>
                <a:spcPts val="1600"/>
              </a:spcBef>
              <a:spcAft>
                <a:spcPts val="0"/>
              </a:spcAft>
              <a:buClr>
                <a:schemeClr val="lt1"/>
              </a:buClr>
              <a:buSzPts val="16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131" name="Google Shape;131;p20"/>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a:buNone/>
              <a:defRPr b="1">
                <a:solidFill>
                  <a:schemeClr val="lt1"/>
                </a:solidFill>
                <a:latin typeface="Nunito"/>
                <a:ea typeface="Nunito"/>
                <a:cs typeface="Nunito"/>
                <a:sym typeface="Nunito"/>
              </a:defRPr>
            </a:lvl1pPr>
            <a:lvl2pPr lvl="1">
              <a:buNone/>
              <a:defRPr b="1">
                <a:solidFill>
                  <a:schemeClr val="lt1"/>
                </a:solidFill>
                <a:latin typeface="Nunito"/>
                <a:ea typeface="Nunito"/>
                <a:cs typeface="Nunito"/>
                <a:sym typeface="Nunito"/>
              </a:defRPr>
            </a:lvl2pPr>
            <a:lvl3pPr lvl="2">
              <a:buNone/>
              <a:defRPr b="1">
                <a:solidFill>
                  <a:schemeClr val="lt1"/>
                </a:solidFill>
                <a:latin typeface="Nunito"/>
                <a:ea typeface="Nunito"/>
                <a:cs typeface="Nunito"/>
                <a:sym typeface="Nunito"/>
              </a:defRPr>
            </a:lvl3pPr>
            <a:lvl4pPr lvl="3">
              <a:buNone/>
              <a:defRPr b="1">
                <a:solidFill>
                  <a:schemeClr val="lt1"/>
                </a:solidFill>
                <a:latin typeface="Nunito"/>
                <a:ea typeface="Nunito"/>
                <a:cs typeface="Nunito"/>
                <a:sym typeface="Nunito"/>
              </a:defRPr>
            </a:lvl4pPr>
            <a:lvl5pPr lvl="4">
              <a:buNone/>
              <a:defRPr b="1">
                <a:solidFill>
                  <a:schemeClr val="lt1"/>
                </a:solidFill>
                <a:latin typeface="Nunito"/>
                <a:ea typeface="Nunito"/>
                <a:cs typeface="Nunito"/>
                <a:sym typeface="Nunito"/>
              </a:defRPr>
            </a:lvl5pPr>
            <a:lvl6pPr lvl="5">
              <a:buNone/>
              <a:defRPr b="1">
                <a:solidFill>
                  <a:schemeClr val="lt1"/>
                </a:solidFill>
                <a:latin typeface="Nunito"/>
                <a:ea typeface="Nunito"/>
                <a:cs typeface="Nunito"/>
                <a:sym typeface="Nunito"/>
              </a:defRPr>
            </a:lvl6pPr>
            <a:lvl7pPr lvl="6">
              <a:buNone/>
              <a:defRPr b="1">
                <a:solidFill>
                  <a:schemeClr val="lt1"/>
                </a:solidFill>
                <a:latin typeface="Nunito"/>
                <a:ea typeface="Nunito"/>
                <a:cs typeface="Nunito"/>
                <a:sym typeface="Nunito"/>
              </a:defRPr>
            </a:lvl7pPr>
            <a:lvl8pPr lvl="7">
              <a:buNone/>
              <a:defRPr b="1">
                <a:solidFill>
                  <a:schemeClr val="lt1"/>
                </a:solidFill>
                <a:latin typeface="Nunito"/>
                <a:ea typeface="Nunito"/>
                <a:cs typeface="Nunito"/>
                <a:sym typeface="Nunito"/>
              </a:defRPr>
            </a:lvl8pPr>
            <a:lvl9pPr lvl="8">
              <a:buNone/>
              <a:defRPr b="1">
                <a:solidFill>
                  <a:schemeClr val="lt1"/>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
        <p:nvSpPr>
          <p:cNvPr id="132" name="Google Shape;132;p20"/>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rgbClr val="F3F3F3"/>
                </a:solidFill>
                <a:latin typeface="Lato"/>
                <a:ea typeface="Lato"/>
                <a:cs typeface="Lato"/>
                <a:sym typeface="Lato"/>
              </a:rPr>
              <a:t>© 2</a:t>
            </a:r>
            <a:r>
              <a:rPr lang="en" sz="700">
                <a:solidFill>
                  <a:srgbClr val="F3F3F3"/>
                </a:solidFill>
                <a:latin typeface="Lato"/>
                <a:ea typeface="Lato"/>
                <a:cs typeface="Lato"/>
                <a:sym typeface="Lato"/>
              </a:rPr>
              <a:t>020</a:t>
            </a:r>
            <a:r>
              <a:rPr lang="en" sz="700" b="0" i="0" u="none" strike="noStrike" cap="none">
                <a:solidFill>
                  <a:srgbClr val="F3F3F3"/>
                </a:solidFill>
                <a:latin typeface="Lato"/>
                <a:ea typeface="Lato"/>
                <a:cs typeface="Lato"/>
                <a:sym typeface="Lato"/>
              </a:rPr>
              <a:t> </a:t>
            </a:r>
            <a:r>
              <a:rPr lang="en" sz="700" b="1" i="0" u="none" strike="noStrike" cap="none">
                <a:solidFill>
                  <a:srgbClr val="F3F3F3"/>
                </a:solidFill>
                <a:latin typeface="Lato"/>
                <a:ea typeface="Lato"/>
                <a:cs typeface="Lato"/>
                <a:sym typeface="Lato"/>
              </a:rPr>
              <a:t>CAST | Until </a:t>
            </a:r>
            <a:r>
              <a:rPr lang="en" sz="700" b="1">
                <a:solidFill>
                  <a:srgbClr val="F3F3F3"/>
                </a:solidFill>
                <a:latin typeface="Lato"/>
                <a:ea typeface="Lato"/>
                <a:cs typeface="Lato"/>
                <a:sym typeface="Lato"/>
              </a:rPr>
              <a:t>l</a:t>
            </a:r>
            <a:r>
              <a:rPr lang="en" sz="700" b="1" i="0" u="none" strike="noStrike" cap="none">
                <a:solidFill>
                  <a:srgbClr val="F3F3F3"/>
                </a:solidFill>
                <a:latin typeface="Lato"/>
                <a:ea typeface="Lato"/>
                <a:cs typeface="Lato"/>
                <a:sym typeface="Lato"/>
              </a:rPr>
              <a:t>earning </a:t>
            </a:r>
            <a:r>
              <a:rPr lang="en" sz="700" b="1">
                <a:solidFill>
                  <a:srgbClr val="F3F3F3"/>
                </a:solidFill>
                <a:latin typeface="Lato"/>
                <a:ea typeface="Lato"/>
                <a:cs typeface="Lato"/>
                <a:sym typeface="Lato"/>
              </a:rPr>
              <a:t>h</a:t>
            </a:r>
            <a:r>
              <a:rPr lang="en" sz="700" b="1" i="0" u="none" strike="noStrike" cap="none">
                <a:solidFill>
                  <a:srgbClr val="F3F3F3"/>
                </a:solidFill>
                <a:latin typeface="Lato"/>
                <a:ea typeface="Lato"/>
                <a:cs typeface="Lato"/>
                <a:sym typeface="Lato"/>
              </a:rPr>
              <a:t>as </a:t>
            </a:r>
            <a:r>
              <a:rPr lang="en" sz="700" b="1">
                <a:solidFill>
                  <a:srgbClr val="F3F3F3"/>
                </a:solidFill>
                <a:latin typeface="Lato"/>
                <a:ea typeface="Lato"/>
                <a:cs typeface="Lato"/>
                <a:sym typeface="Lato"/>
              </a:rPr>
              <a:t>n</a:t>
            </a:r>
            <a:r>
              <a:rPr lang="en" sz="700" b="1" i="0" u="none" strike="noStrike" cap="none">
                <a:solidFill>
                  <a:srgbClr val="F3F3F3"/>
                </a:solidFill>
                <a:latin typeface="Lato"/>
                <a:ea typeface="Lato"/>
                <a:cs typeface="Lato"/>
                <a:sym typeface="Lato"/>
              </a:rPr>
              <a:t>o </a:t>
            </a:r>
            <a:r>
              <a:rPr lang="en" sz="700" b="1">
                <a:solidFill>
                  <a:srgbClr val="F3F3F3"/>
                </a:solidFill>
                <a:latin typeface="Lato"/>
                <a:ea typeface="Lato"/>
                <a:cs typeface="Lato"/>
                <a:sym typeface="Lato"/>
              </a:rPr>
              <a:t>l</a:t>
            </a:r>
            <a:r>
              <a:rPr lang="en" sz="700" b="1" i="0" u="none" strike="noStrike" cap="none">
                <a:solidFill>
                  <a:srgbClr val="F3F3F3"/>
                </a:solidFill>
                <a:latin typeface="Lato"/>
                <a:ea typeface="Lato"/>
                <a:cs typeface="Lato"/>
                <a:sym typeface="Lato"/>
              </a:rPr>
              <a:t>imits</a:t>
            </a:r>
            <a:endParaRPr sz="700" b="1" i="0" u="none" strike="noStrike" cap="none">
              <a:solidFill>
                <a:srgbClr val="F3F3F3"/>
              </a:solidFill>
              <a:latin typeface="Lato"/>
              <a:ea typeface="Lato"/>
              <a:cs typeface="Lato"/>
              <a:sym typeface="Lato"/>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1"/>
        </a:solidFill>
        <a:effectLst/>
      </p:bgPr>
    </p:bg>
    <p:spTree>
      <p:nvGrpSpPr>
        <p:cNvPr id="1" name="Shape 133"/>
        <p:cNvGrpSpPr/>
        <p:nvPr/>
      </p:nvGrpSpPr>
      <p:grpSpPr>
        <a:xfrm>
          <a:off x="0" y="0"/>
          <a:ext cx="0" cy="0"/>
          <a:chOff x="0" y="0"/>
          <a:chExt cx="0" cy="0"/>
        </a:xfrm>
      </p:grpSpPr>
      <p:sp>
        <p:nvSpPr>
          <p:cNvPr id="134" name="Google Shape;134;p21"/>
          <p:cNvSpPr/>
          <p:nvPr/>
        </p:nvSpPr>
        <p:spPr>
          <a:xfrm>
            <a:off x="-76850" y="4623225"/>
            <a:ext cx="9310500" cy="653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1"/>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200"/>
              <a:buFont typeface="Nunito"/>
              <a:buNone/>
              <a:defRPr sz="1200" b="1">
                <a:solidFill>
                  <a:schemeClr val="lt1"/>
                </a:solidFill>
                <a:latin typeface="Nunito"/>
                <a:ea typeface="Nunito"/>
                <a:cs typeface="Nunito"/>
                <a:sym typeface="Nunito"/>
              </a:defRPr>
            </a:lvl1pPr>
          </a:lstStyle>
          <a:p>
            <a:endParaRPr/>
          </a:p>
        </p:txBody>
      </p:sp>
      <p:sp>
        <p:nvSpPr>
          <p:cNvPr id="136" name="Google Shape;136;p21"/>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137" name="Google Shape;137;p21"/>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rgbClr val="F3F3F3"/>
                </a:solidFill>
                <a:latin typeface="Lato"/>
                <a:ea typeface="Lato"/>
                <a:cs typeface="Lato"/>
                <a:sym typeface="Lato"/>
              </a:rPr>
              <a:t>© 20</a:t>
            </a:r>
            <a:r>
              <a:rPr lang="en" sz="700">
                <a:solidFill>
                  <a:srgbClr val="F3F3F3"/>
                </a:solidFill>
                <a:latin typeface="Lato"/>
                <a:ea typeface="Lato"/>
                <a:cs typeface="Lato"/>
                <a:sym typeface="Lato"/>
              </a:rPr>
              <a:t>20</a:t>
            </a:r>
            <a:r>
              <a:rPr lang="en" sz="700" b="0" i="0" u="none" strike="noStrike" cap="none">
                <a:solidFill>
                  <a:srgbClr val="F3F3F3"/>
                </a:solidFill>
                <a:latin typeface="Lato"/>
                <a:ea typeface="Lato"/>
                <a:cs typeface="Lato"/>
                <a:sym typeface="Lato"/>
              </a:rPr>
              <a:t> </a:t>
            </a:r>
            <a:r>
              <a:rPr lang="en" sz="700" b="1" i="0" u="none" strike="noStrike" cap="none">
                <a:solidFill>
                  <a:srgbClr val="F3F3F3"/>
                </a:solidFill>
                <a:latin typeface="Lato"/>
                <a:ea typeface="Lato"/>
                <a:cs typeface="Lato"/>
                <a:sym typeface="Lato"/>
              </a:rPr>
              <a:t>CAST | Until </a:t>
            </a:r>
            <a:r>
              <a:rPr lang="en" sz="700" b="1">
                <a:solidFill>
                  <a:srgbClr val="F3F3F3"/>
                </a:solidFill>
                <a:latin typeface="Lato"/>
                <a:ea typeface="Lato"/>
                <a:cs typeface="Lato"/>
                <a:sym typeface="Lato"/>
              </a:rPr>
              <a:t>l</a:t>
            </a:r>
            <a:r>
              <a:rPr lang="en" sz="700" b="1" i="0" u="none" strike="noStrike" cap="none">
                <a:solidFill>
                  <a:srgbClr val="F3F3F3"/>
                </a:solidFill>
                <a:latin typeface="Lato"/>
                <a:ea typeface="Lato"/>
                <a:cs typeface="Lato"/>
                <a:sym typeface="Lato"/>
              </a:rPr>
              <a:t>earning </a:t>
            </a:r>
            <a:r>
              <a:rPr lang="en" sz="700" b="1">
                <a:solidFill>
                  <a:srgbClr val="F3F3F3"/>
                </a:solidFill>
                <a:latin typeface="Lato"/>
                <a:ea typeface="Lato"/>
                <a:cs typeface="Lato"/>
                <a:sym typeface="Lato"/>
              </a:rPr>
              <a:t>h</a:t>
            </a:r>
            <a:r>
              <a:rPr lang="en" sz="700" b="1" i="0" u="none" strike="noStrike" cap="none">
                <a:solidFill>
                  <a:srgbClr val="F3F3F3"/>
                </a:solidFill>
                <a:latin typeface="Lato"/>
                <a:ea typeface="Lato"/>
                <a:cs typeface="Lato"/>
                <a:sym typeface="Lato"/>
              </a:rPr>
              <a:t>as </a:t>
            </a:r>
            <a:r>
              <a:rPr lang="en" sz="700" b="1">
                <a:solidFill>
                  <a:srgbClr val="F3F3F3"/>
                </a:solidFill>
                <a:latin typeface="Lato"/>
                <a:ea typeface="Lato"/>
                <a:cs typeface="Lato"/>
                <a:sym typeface="Lato"/>
              </a:rPr>
              <a:t>n</a:t>
            </a:r>
            <a:r>
              <a:rPr lang="en" sz="700" b="1" i="0" u="none" strike="noStrike" cap="none">
                <a:solidFill>
                  <a:srgbClr val="F3F3F3"/>
                </a:solidFill>
                <a:latin typeface="Lato"/>
                <a:ea typeface="Lato"/>
                <a:cs typeface="Lato"/>
                <a:sym typeface="Lato"/>
              </a:rPr>
              <a:t>o </a:t>
            </a:r>
            <a:r>
              <a:rPr lang="en" sz="700" b="1">
                <a:solidFill>
                  <a:srgbClr val="F3F3F3"/>
                </a:solidFill>
                <a:latin typeface="Lato"/>
                <a:ea typeface="Lato"/>
                <a:cs typeface="Lato"/>
                <a:sym typeface="Lato"/>
              </a:rPr>
              <a:t>l</a:t>
            </a:r>
            <a:r>
              <a:rPr lang="en" sz="700" b="1" i="0" u="none" strike="noStrike" cap="none">
                <a:solidFill>
                  <a:srgbClr val="F3F3F3"/>
                </a:solidFill>
                <a:latin typeface="Lato"/>
                <a:ea typeface="Lato"/>
                <a:cs typeface="Lato"/>
                <a:sym typeface="Lato"/>
              </a:rPr>
              <a:t>imits</a:t>
            </a:r>
            <a:endParaRPr sz="700" b="1" i="0" u="none" strike="noStrike" cap="none">
              <a:solidFill>
                <a:srgbClr val="F3F3F3"/>
              </a:solidFill>
              <a:latin typeface="Lato"/>
              <a:ea typeface="Lato"/>
              <a:cs typeface="Lato"/>
              <a:sym typeface="La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1"/>
        </a:solidFill>
        <a:effectLst/>
      </p:bgPr>
    </p:bg>
    <p:spTree>
      <p:nvGrpSpPr>
        <p:cNvPr id="1" name="Shape 138"/>
        <p:cNvGrpSpPr/>
        <p:nvPr/>
      </p:nvGrpSpPr>
      <p:grpSpPr>
        <a:xfrm>
          <a:off x="0" y="0"/>
          <a:ext cx="0" cy="0"/>
          <a:chOff x="0" y="0"/>
          <a:chExt cx="0" cy="0"/>
        </a:xfrm>
      </p:grpSpPr>
      <p:sp>
        <p:nvSpPr>
          <p:cNvPr id="139" name="Google Shape;139;p22"/>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12000"/>
              <a:buFont typeface="Nunito"/>
              <a:buNone/>
              <a:defRPr sz="12000">
                <a:solidFill>
                  <a:schemeClr val="dk2"/>
                </a:solidFill>
                <a:latin typeface="Nunito"/>
                <a:ea typeface="Nunito"/>
                <a:cs typeface="Nunito"/>
                <a:sym typeface="Nunito"/>
              </a:defRPr>
            </a:lvl1pPr>
            <a:lvl2pPr lvl="1" algn="ctr">
              <a:spcBef>
                <a:spcPts val="0"/>
              </a:spcBef>
              <a:spcAft>
                <a:spcPts val="0"/>
              </a:spcAft>
              <a:buClr>
                <a:schemeClr val="dk2"/>
              </a:buClr>
              <a:buSzPts val="12000"/>
              <a:buFont typeface="Nunito"/>
              <a:buNone/>
              <a:defRPr sz="12000">
                <a:solidFill>
                  <a:schemeClr val="dk2"/>
                </a:solidFill>
                <a:latin typeface="Nunito"/>
                <a:ea typeface="Nunito"/>
                <a:cs typeface="Nunito"/>
                <a:sym typeface="Nunito"/>
              </a:defRPr>
            </a:lvl2pPr>
            <a:lvl3pPr lvl="2" algn="ctr">
              <a:spcBef>
                <a:spcPts val="0"/>
              </a:spcBef>
              <a:spcAft>
                <a:spcPts val="0"/>
              </a:spcAft>
              <a:buClr>
                <a:schemeClr val="dk2"/>
              </a:buClr>
              <a:buSzPts val="12000"/>
              <a:buFont typeface="Nunito"/>
              <a:buNone/>
              <a:defRPr sz="12000">
                <a:solidFill>
                  <a:schemeClr val="dk2"/>
                </a:solidFill>
                <a:latin typeface="Nunito"/>
                <a:ea typeface="Nunito"/>
                <a:cs typeface="Nunito"/>
                <a:sym typeface="Nunito"/>
              </a:defRPr>
            </a:lvl3pPr>
            <a:lvl4pPr lvl="3" algn="ctr">
              <a:spcBef>
                <a:spcPts val="0"/>
              </a:spcBef>
              <a:spcAft>
                <a:spcPts val="0"/>
              </a:spcAft>
              <a:buClr>
                <a:schemeClr val="dk2"/>
              </a:buClr>
              <a:buSzPts val="12000"/>
              <a:buFont typeface="Nunito"/>
              <a:buNone/>
              <a:defRPr sz="12000">
                <a:solidFill>
                  <a:schemeClr val="dk2"/>
                </a:solidFill>
                <a:latin typeface="Nunito"/>
                <a:ea typeface="Nunito"/>
                <a:cs typeface="Nunito"/>
                <a:sym typeface="Nunito"/>
              </a:defRPr>
            </a:lvl4pPr>
            <a:lvl5pPr lvl="4" algn="ctr">
              <a:spcBef>
                <a:spcPts val="0"/>
              </a:spcBef>
              <a:spcAft>
                <a:spcPts val="0"/>
              </a:spcAft>
              <a:buClr>
                <a:schemeClr val="dk2"/>
              </a:buClr>
              <a:buSzPts val="12000"/>
              <a:buFont typeface="Nunito"/>
              <a:buNone/>
              <a:defRPr sz="12000">
                <a:solidFill>
                  <a:schemeClr val="dk2"/>
                </a:solidFill>
                <a:latin typeface="Nunito"/>
                <a:ea typeface="Nunito"/>
                <a:cs typeface="Nunito"/>
                <a:sym typeface="Nunito"/>
              </a:defRPr>
            </a:lvl5pPr>
            <a:lvl6pPr lvl="5" algn="ctr">
              <a:spcBef>
                <a:spcPts val="0"/>
              </a:spcBef>
              <a:spcAft>
                <a:spcPts val="0"/>
              </a:spcAft>
              <a:buClr>
                <a:schemeClr val="dk2"/>
              </a:buClr>
              <a:buSzPts val="12000"/>
              <a:buFont typeface="Nunito"/>
              <a:buNone/>
              <a:defRPr sz="12000">
                <a:solidFill>
                  <a:schemeClr val="dk2"/>
                </a:solidFill>
                <a:latin typeface="Nunito"/>
                <a:ea typeface="Nunito"/>
                <a:cs typeface="Nunito"/>
                <a:sym typeface="Nunito"/>
              </a:defRPr>
            </a:lvl6pPr>
            <a:lvl7pPr lvl="6" algn="ctr">
              <a:spcBef>
                <a:spcPts val="0"/>
              </a:spcBef>
              <a:spcAft>
                <a:spcPts val="0"/>
              </a:spcAft>
              <a:buClr>
                <a:schemeClr val="dk2"/>
              </a:buClr>
              <a:buSzPts val="12000"/>
              <a:buFont typeface="Nunito"/>
              <a:buNone/>
              <a:defRPr sz="12000">
                <a:solidFill>
                  <a:schemeClr val="dk2"/>
                </a:solidFill>
                <a:latin typeface="Nunito"/>
                <a:ea typeface="Nunito"/>
                <a:cs typeface="Nunito"/>
                <a:sym typeface="Nunito"/>
              </a:defRPr>
            </a:lvl7pPr>
            <a:lvl8pPr lvl="7" algn="ctr">
              <a:spcBef>
                <a:spcPts val="0"/>
              </a:spcBef>
              <a:spcAft>
                <a:spcPts val="0"/>
              </a:spcAft>
              <a:buClr>
                <a:schemeClr val="dk2"/>
              </a:buClr>
              <a:buSzPts val="12000"/>
              <a:buFont typeface="Nunito"/>
              <a:buNone/>
              <a:defRPr sz="12000">
                <a:solidFill>
                  <a:schemeClr val="dk2"/>
                </a:solidFill>
                <a:latin typeface="Nunito"/>
                <a:ea typeface="Nunito"/>
                <a:cs typeface="Nunito"/>
                <a:sym typeface="Nunito"/>
              </a:defRPr>
            </a:lvl8pPr>
            <a:lvl9pPr lvl="8" algn="ctr">
              <a:spcBef>
                <a:spcPts val="0"/>
              </a:spcBef>
              <a:spcAft>
                <a:spcPts val="0"/>
              </a:spcAft>
              <a:buClr>
                <a:schemeClr val="dk2"/>
              </a:buClr>
              <a:buSzPts val="12000"/>
              <a:buFont typeface="Nunito"/>
              <a:buNone/>
              <a:defRPr sz="12000">
                <a:solidFill>
                  <a:schemeClr val="dk2"/>
                </a:solidFill>
                <a:latin typeface="Nunito"/>
                <a:ea typeface="Nunito"/>
                <a:cs typeface="Nunito"/>
                <a:sym typeface="Nunito"/>
              </a:defRPr>
            </a:lvl9pPr>
          </a:lstStyle>
          <a:p>
            <a:r>
              <a:t>xx%</a:t>
            </a:r>
          </a:p>
        </p:txBody>
      </p:sp>
      <p:sp>
        <p:nvSpPr>
          <p:cNvPr id="140" name="Google Shape;140;p22"/>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lvl1pPr marL="457200" lvl="0" indent="-381000" algn="ctr">
              <a:spcBef>
                <a:spcPts val="0"/>
              </a:spcBef>
              <a:spcAft>
                <a:spcPts val="0"/>
              </a:spcAft>
              <a:buClr>
                <a:schemeClr val="dk2"/>
              </a:buClr>
              <a:buSzPts val="2400"/>
              <a:buFont typeface="Nunito"/>
              <a:buChar char="●"/>
              <a:defRPr>
                <a:solidFill>
                  <a:schemeClr val="dk2"/>
                </a:solidFill>
                <a:latin typeface="Nunito"/>
                <a:ea typeface="Nunito"/>
                <a:cs typeface="Nunito"/>
                <a:sym typeface="Nunito"/>
              </a:defRPr>
            </a:lvl1pPr>
            <a:lvl2pPr marL="914400" lvl="1" indent="-361950" algn="ctr">
              <a:spcBef>
                <a:spcPts val="1600"/>
              </a:spcBef>
              <a:spcAft>
                <a:spcPts val="0"/>
              </a:spcAft>
              <a:buClr>
                <a:schemeClr val="dk2"/>
              </a:buClr>
              <a:buSzPts val="2100"/>
              <a:buFont typeface="Nunito"/>
              <a:buChar char="○"/>
              <a:defRPr>
                <a:solidFill>
                  <a:schemeClr val="dk2"/>
                </a:solidFill>
                <a:latin typeface="Nunito"/>
                <a:ea typeface="Nunito"/>
                <a:cs typeface="Nunito"/>
                <a:sym typeface="Nunito"/>
              </a:defRPr>
            </a:lvl2pPr>
            <a:lvl3pPr marL="1371600" lvl="2" indent="-342900" algn="ctr">
              <a:spcBef>
                <a:spcPts val="1600"/>
              </a:spcBef>
              <a:spcAft>
                <a:spcPts val="0"/>
              </a:spcAft>
              <a:buClr>
                <a:schemeClr val="dk2"/>
              </a:buClr>
              <a:buSzPts val="1800"/>
              <a:buFont typeface="Nunito"/>
              <a:buChar char="■"/>
              <a:defRPr>
                <a:solidFill>
                  <a:schemeClr val="dk2"/>
                </a:solidFill>
                <a:latin typeface="Nunito"/>
                <a:ea typeface="Nunito"/>
                <a:cs typeface="Nunito"/>
                <a:sym typeface="Nunito"/>
              </a:defRPr>
            </a:lvl3pPr>
            <a:lvl4pPr marL="1828800" lvl="3" indent="-330200" algn="ctr">
              <a:spcBef>
                <a:spcPts val="1600"/>
              </a:spcBef>
              <a:spcAft>
                <a:spcPts val="0"/>
              </a:spcAft>
              <a:buClr>
                <a:schemeClr val="dk2"/>
              </a:buClr>
              <a:buSzPts val="1600"/>
              <a:buFont typeface="Nunito"/>
              <a:buChar char="●"/>
              <a:defRPr>
                <a:solidFill>
                  <a:schemeClr val="dk2"/>
                </a:solidFill>
                <a:latin typeface="Nunito"/>
                <a:ea typeface="Nunito"/>
                <a:cs typeface="Nunito"/>
                <a:sym typeface="Nunito"/>
              </a:defRPr>
            </a:lvl4pPr>
            <a:lvl5pPr marL="2286000" lvl="4" indent="-317500" algn="ctr">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5pPr>
            <a:lvl6pPr marL="2743200" lvl="5" indent="-317500" algn="ctr">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6pPr>
            <a:lvl7pPr marL="3200400" lvl="6" indent="-317500" algn="ctr">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7pPr>
            <a:lvl8pPr marL="3657600" lvl="7" indent="-317500" algn="ctr">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8pPr>
            <a:lvl9pPr marL="4114800" lvl="8" indent="-317500" algn="ctr">
              <a:spcBef>
                <a:spcPts val="1600"/>
              </a:spcBef>
              <a:spcAft>
                <a:spcPts val="1600"/>
              </a:spcAft>
              <a:buClr>
                <a:schemeClr val="dk2"/>
              </a:buClr>
              <a:buSzPts val="1400"/>
              <a:buFont typeface="Nunito"/>
              <a:buChar char="■"/>
              <a:defRPr>
                <a:solidFill>
                  <a:schemeClr val="dk2"/>
                </a:solidFill>
                <a:latin typeface="Nunito"/>
                <a:ea typeface="Nunito"/>
                <a:cs typeface="Nunito"/>
                <a:sym typeface="Nunito"/>
              </a:defRPr>
            </a:lvl9pPr>
          </a:lstStyle>
          <a:p>
            <a:endParaRPr/>
          </a:p>
        </p:txBody>
      </p:sp>
      <p:sp>
        <p:nvSpPr>
          <p:cNvPr id="141" name="Google Shape;141;p22"/>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a:buNone/>
              <a:defRPr b="1">
                <a:solidFill>
                  <a:schemeClr val="dk2"/>
                </a:solidFill>
                <a:latin typeface="Nunito"/>
                <a:ea typeface="Nunito"/>
                <a:cs typeface="Nunito"/>
                <a:sym typeface="Nunito"/>
              </a:defRPr>
            </a:lvl1pPr>
            <a:lvl2pPr lvl="1">
              <a:buNone/>
              <a:defRPr b="1">
                <a:solidFill>
                  <a:schemeClr val="dk2"/>
                </a:solidFill>
                <a:latin typeface="Nunito"/>
                <a:ea typeface="Nunito"/>
                <a:cs typeface="Nunito"/>
                <a:sym typeface="Nunito"/>
              </a:defRPr>
            </a:lvl2pPr>
            <a:lvl3pPr lvl="2">
              <a:buNone/>
              <a:defRPr b="1">
                <a:solidFill>
                  <a:schemeClr val="dk2"/>
                </a:solidFill>
                <a:latin typeface="Nunito"/>
                <a:ea typeface="Nunito"/>
                <a:cs typeface="Nunito"/>
                <a:sym typeface="Nunito"/>
              </a:defRPr>
            </a:lvl3pPr>
            <a:lvl4pPr lvl="3">
              <a:buNone/>
              <a:defRPr b="1">
                <a:solidFill>
                  <a:schemeClr val="dk2"/>
                </a:solidFill>
                <a:latin typeface="Nunito"/>
                <a:ea typeface="Nunito"/>
                <a:cs typeface="Nunito"/>
                <a:sym typeface="Nunito"/>
              </a:defRPr>
            </a:lvl4pPr>
            <a:lvl5pPr lvl="4">
              <a:buNone/>
              <a:defRPr b="1">
                <a:solidFill>
                  <a:schemeClr val="dk2"/>
                </a:solidFill>
                <a:latin typeface="Nunito"/>
                <a:ea typeface="Nunito"/>
                <a:cs typeface="Nunito"/>
                <a:sym typeface="Nunito"/>
              </a:defRPr>
            </a:lvl5pPr>
            <a:lvl6pPr lvl="5">
              <a:buNone/>
              <a:defRPr b="1">
                <a:solidFill>
                  <a:schemeClr val="dk2"/>
                </a:solidFill>
                <a:latin typeface="Nunito"/>
                <a:ea typeface="Nunito"/>
                <a:cs typeface="Nunito"/>
                <a:sym typeface="Nunito"/>
              </a:defRPr>
            </a:lvl6pPr>
            <a:lvl7pPr lvl="6">
              <a:buNone/>
              <a:defRPr b="1">
                <a:solidFill>
                  <a:schemeClr val="dk2"/>
                </a:solidFill>
                <a:latin typeface="Nunito"/>
                <a:ea typeface="Nunito"/>
                <a:cs typeface="Nunito"/>
                <a:sym typeface="Nunito"/>
              </a:defRPr>
            </a:lvl7pPr>
            <a:lvl8pPr lvl="7">
              <a:buNone/>
              <a:defRPr b="1">
                <a:solidFill>
                  <a:schemeClr val="dk2"/>
                </a:solidFill>
                <a:latin typeface="Nunito"/>
                <a:ea typeface="Nunito"/>
                <a:cs typeface="Nunito"/>
                <a:sym typeface="Nunito"/>
              </a:defRPr>
            </a:lvl8pPr>
            <a:lvl9pPr lvl="8">
              <a:buNone/>
              <a:defRPr b="1">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
        <p:nvSpPr>
          <p:cNvPr id="142" name="Google Shape;142;p22"/>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chemeClr val="dk2"/>
                </a:solidFill>
                <a:latin typeface="Lato"/>
                <a:ea typeface="Lato"/>
                <a:cs typeface="Lato"/>
                <a:sym typeface="Lato"/>
              </a:rPr>
              <a:t>© 20</a:t>
            </a:r>
            <a:r>
              <a:rPr lang="en" sz="700">
                <a:solidFill>
                  <a:schemeClr val="dk2"/>
                </a:solidFill>
                <a:latin typeface="Lato"/>
                <a:ea typeface="Lato"/>
                <a:cs typeface="Lato"/>
                <a:sym typeface="Lato"/>
              </a:rPr>
              <a:t>20</a:t>
            </a:r>
            <a:r>
              <a:rPr lang="en" sz="700" b="0" i="0" u="none" strike="noStrike" cap="none">
                <a:solidFill>
                  <a:schemeClr val="dk2"/>
                </a:solidFill>
                <a:latin typeface="Lato"/>
                <a:ea typeface="Lato"/>
                <a:cs typeface="Lato"/>
                <a:sym typeface="Lato"/>
              </a:rPr>
              <a:t> </a:t>
            </a:r>
            <a:r>
              <a:rPr lang="en" sz="700" b="1" i="0" u="none" strike="noStrike" cap="none">
                <a:solidFill>
                  <a:schemeClr val="dk2"/>
                </a:solidFill>
                <a:latin typeface="Lato"/>
                <a:ea typeface="Lato"/>
                <a:cs typeface="Lato"/>
                <a:sym typeface="Lato"/>
              </a:rPr>
              <a:t>CAST | Until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earning </a:t>
            </a:r>
            <a:r>
              <a:rPr lang="en" sz="700" b="1">
                <a:solidFill>
                  <a:schemeClr val="dk2"/>
                </a:solidFill>
                <a:latin typeface="Lato"/>
                <a:ea typeface="Lato"/>
                <a:cs typeface="Lato"/>
                <a:sym typeface="Lato"/>
              </a:rPr>
              <a:t>h</a:t>
            </a:r>
            <a:r>
              <a:rPr lang="en" sz="700" b="1" i="0" u="none" strike="noStrike" cap="none">
                <a:solidFill>
                  <a:schemeClr val="dk2"/>
                </a:solidFill>
                <a:latin typeface="Lato"/>
                <a:ea typeface="Lato"/>
                <a:cs typeface="Lato"/>
                <a:sym typeface="Lato"/>
              </a:rPr>
              <a:t>as </a:t>
            </a:r>
            <a:r>
              <a:rPr lang="en" sz="700" b="1">
                <a:solidFill>
                  <a:schemeClr val="dk2"/>
                </a:solidFill>
                <a:latin typeface="Lato"/>
                <a:ea typeface="Lato"/>
                <a:cs typeface="Lato"/>
                <a:sym typeface="Lato"/>
              </a:rPr>
              <a:t>n</a:t>
            </a:r>
            <a:r>
              <a:rPr lang="en" sz="700" b="1" i="0" u="none" strike="noStrike" cap="none">
                <a:solidFill>
                  <a:schemeClr val="dk2"/>
                </a:solidFill>
                <a:latin typeface="Lato"/>
                <a:ea typeface="Lato"/>
                <a:cs typeface="Lato"/>
                <a:sym typeface="Lato"/>
              </a:rPr>
              <a:t>o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imits</a:t>
            </a:r>
            <a:endParaRPr sz="700" b="1" i="0" u="none" strike="noStrike" cap="none">
              <a:solidFill>
                <a:schemeClr val="dk2"/>
              </a:solidFill>
              <a:latin typeface="Lato"/>
              <a:ea typeface="Lato"/>
              <a:cs typeface="Lato"/>
              <a:sym typeface="La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light" type="blank">
  <p:cSld name="BLANK">
    <p:bg>
      <p:bgPr>
        <a:solidFill>
          <a:schemeClr val="lt1"/>
        </a:solidFill>
        <a:effectLst/>
      </p:bgPr>
    </p:bg>
    <p:spTree>
      <p:nvGrpSpPr>
        <p:cNvPr id="1" name="Shape 143"/>
        <p:cNvGrpSpPr/>
        <p:nvPr/>
      </p:nvGrpSpPr>
      <p:grpSpPr>
        <a:xfrm>
          <a:off x="0" y="0"/>
          <a:ext cx="0" cy="0"/>
          <a:chOff x="0" y="0"/>
          <a:chExt cx="0" cy="0"/>
        </a:xfrm>
      </p:grpSpPr>
      <p:sp>
        <p:nvSpPr>
          <p:cNvPr id="144" name="Google Shape;144;p23"/>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a:buNone/>
              <a:defRPr b="1">
                <a:solidFill>
                  <a:schemeClr val="dk2"/>
                </a:solidFill>
                <a:latin typeface="Nunito"/>
                <a:ea typeface="Nunito"/>
                <a:cs typeface="Nunito"/>
                <a:sym typeface="Nunito"/>
              </a:defRPr>
            </a:lvl1pPr>
            <a:lvl2pPr lvl="1">
              <a:buNone/>
              <a:defRPr b="1">
                <a:solidFill>
                  <a:schemeClr val="dk2"/>
                </a:solidFill>
                <a:latin typeface="Nunito"/>
                <a:ea typeface="Nunito"/>
                <a:cs typeface="Nunito"/>
                <a:sym typeface="Nunito"/>
              </a:defRPr>
            </a:lvl2pPr>
            <a:lvl3pPr lvl="2">
              <a:buNone/>
              <a:defRPr b="1">
                <a:solidFill>
                  <a:schemeClr val="dk2"/>
                </a:solidFill>
                <a:latin typeface="Nunito"/>
                <a:ea typeface="Nunito"/>
                <a:cs typeface="Nunito"/>
                <a:sym typeface="Nunito"/>
              </a:defRPr>
            </a:lvl3pPr>
            <a:lvl4pPr lvl="3">
              <a:buNone/>
              <a:defRPr b="1">
                <a:solidFill>
                  <a:schemeClr val="dk2"/>
                </a:solidFill>
                <a:latin typeface="Nunito"/>
                <a:ea typeface="Nunito"/>
                <a:cs typeface="Nunito"/>
                <a:sym typeface="Nunito"/>
              </a:defRPr>
            </a:lvl4pPr>
            <a:lvl5pPr lvl="4">
              <a:buNone/>
              <a:defRPr b="1">
                <a:solidFill>
                  <a:schemeClr val="dk2"/>
                </a:solidFill>
                <a:latin typeface="Nunito"/>
                <a:ea typeface="Nunito"/>
                <a:cs typeface="Nunito"/>
                <a:sym typeface="Nunito"/>
              </a:defRPr>
            </a:lvl5pPr>
            <a:lvl6pPr lvl="5">
              <a:buNone/>
              <a:defRPr b="1">
                <a:solidFill>
                  <a:schemeClr val="dk2"/>
                </a:solidFill>
                <a:latin typeface="Nunito"/>
                <a:ea typeface="Nunito"/>
                <a:cs typeface="Nunito"/>
                <a:sym typeface="Nunito"/>
              </a:defRPr>
            </a:lvl6pPr>
            <a:lvl7pPr lvl="6">
              <a:buNone/>
              <a:defRPr b="1">
                <a:solidFill>
                  <a:schemeClr val="dk2"/>
                </a:solidFill>
                <a:latin typeface="Nunito"/>
                <a:ea typeface="Nunito"/>
                <a:cs typeface="Nunito"/>
                <a:sym typeface="Nunito"/>
              </a:defRPr>
            </a:lvl7pPr>
            <a:lvl8pPr lvl="7">
              <a:buNone/>
              <a:defRPr b="1">
                <a:solidFill>
                  <a:schemeClr val="dk2"/>
                </a:solidFill>
                <a:latin typeface="Nunito"/>
                <a:ea typeface="Nunito"/>
                <a:cs typeface="Nunito"/>
                <a:sym typeface="Nunito"/>
              </a:defRPr>
            </a:lvl8pPr>
            <a:lvl9pPr lvl="8">
              <a:buNone/>
              <a:defRPr b="1">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white">
  <p:cSld name="BLANK_2">
    <p:bg>
      <p:bgPr>
        <a:solidFill>
          <a:srgbClr val="FFFFFF"/>
        </a:solidFill>
        <a:effectLst/>
      </p:bgPr>
    </p:bg>
    <p:spTree>
      <p:nvGrpSpPr>
        <p:cNvPr id="1" name="Shape 145"/>
        <p:cNvGrpSpPr/>
        <p:nvPr/>
      </p:nvGrpSpPr>
      <p:grpSpPr>
        <a:xfrm>
          <a:off x="0" y="0"/>
          <a:ext cx="0" cy="0"/>
          <a:chOff x="0" y="0"/>
          <a:chExt cx="0" cy="0"/>
        </a:xfrm>
      </p:grpSpPr>
      <p:sp>
        <p:nvSpPr>
          <p:cNvPr id="146" name="Google Shape;146;p24"/>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solidFill>
                  <a:schemeClr val="dk2"/>
                </a:solidFill>
                <a:latin typeface="Nunito"/>
                <a:ea typeface="Nunito"/>
                <a:cs typeface="Nunito"/>
                <a:sym typeface="Nunito"/>
              </a:defRPr>
            </a:lvl1pPr>
            <a:lvl2pPr lvl="1" rtl="0">
              <a:buNone/>
              <a:defRPr>
                <a:solidFill>
                  <a:schemeClr val="dk2"/>
                </a:solidFill>
                <a:latin typeface="Nunito"/>
                <a:ea typeface="Nunito"/>
                <a:cs typeface="Nunito"/>
                <a:sym typeface="Nunito"/>
              </a:defRPr>
            </a:lvl2pPr>
            <a:lvl3pPr lvl="2" rtl="0">
              <a:buNone/>
              <a:defRPr>
                <a:solidFill>
                  <a:schemeClr val="dk2"/>
                </a:solidFill>
                <a:latin typeface="Nunito"/>
                <a:ea typeface="Nunito"/>
                <a:cs typeface="Nunito"/>
                <a:sym typeface="Nunito"/>
              </a:defRPr>
            </a:lvl3pPr>
            <a:lvl4pPr lvl="3" rtl="0">
              <a:buNone/>
              <a:defRPr>
                <a:solidFill>
                  <a:schemeClr val="dk2"/>
                </a:solidFill>
                <a:latin typeface="Nunito"/>
                <a:ea typeface="Nunito"/>
                <a:cs typeface="Nunito"/>
                <a:sym typeface="Nunito"/>
              </a:defRPr>
            </a:lvl4pPr>
            <a:lvl5pPr lvl="4" rtl="0">
              <a:buNone/>
              <a:defRPr>
                <a:solidFill>
                  <a:schemeClr val="dk2"/>
                </a:solidFill>
                <a:latin typeface="Nunito"/>
                <a:ea typeface="Nunito"/>
                <a:cs typeface="Nunito"/>
                <a:sym typeface="Nunito"/>
              </a:defRPr>
            </a:lvl5pPr>
            <a:lvl6pPr lvl="5" rtl="0">
              <a:buNone/>
              <a:defRPr>
                <a:solidFill>
                  <a:schemeClr val="dk2"/>
                </a:solidFill>
                <a:latin typeface="Nunito"/>
                <a:ea typeface="Nunito"/>
                <a:cs typeface="Nunito"/>
                <a:sym typeface="Nunito"/>
              </a:defRPr>
            </a:lvl6pPr>
            <a:lvl7pPr lvl="6" rtl="0">
              <a:buNone/>
              <a:defRPr>
                <a:solidFill>
                  <a:schemeClr val="dk2"/>
                </a:solidFill>
                <a:latin typeface="Nunito"/>
                <a:ea typeface="Nunito"/>
                <a:cs typeface="Nunito"/>
                <a:sym typeface="Nunito"/>
              </a:defRPr>
            </a:lvl7pPr>
            <a:lvl8pPr lvl="7" rtl="0">
              <a:buNone/>
              <a:defRPr>
                <a:solidFill>
                  <a:schemeClr val="dk2"/>
                </a:solidFill>
                <a:latin typeface="Nunito"/>
                <a:ea typeface="Nunito"/>
                <a:cs typeface="Nunito"/>
                <a:sym typeface="Nunito"/>
              </a:defRPr>
            </a:lvl8pPr>
            <a:lvl9pPr lvl="8" rtl="0">
              <a:buNone/>
              <a:defRPr>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 corner purple" type="secHead">
  <p:cSld name="SECTION_HEADER">
    <p:bg>
      <p:bgPr>
        <a:solidFill>
          <a:srgbClr val="00797E"/>
        </a:solid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algn="r">
              <a:spcBef>
                <a:spcPts val="0"/>
              </a:spcBef>
              <a:spcAft>
                <a:spcPts val="0"/>
              </a:spcAft>
              <a:buClr>
                <a:srgbClr val="F3EFEE"/>
              </a:buClr>
              <a:buSzPts val="4200"/>
              <a:buFont typeface="Nunito"/>
              <a:buNone/>
              <a:defRPr sz="4200">
                <a:solidFill>
                  <a:srgbClr val="F3EFEE"/>
                </a:solidFill>
                <a:latin typeface="Nunito"/>
                <a:ea typeface="Nunito"/>
                <a:cs typeface="Nunito"/>
                <a:sym typeface="Nunito"/>
              </a:defRPr>
            </a:lvl1pPr>
            <a:lvl2pPr lvl="1">
              <a:spcBef>
                <a:spcPts val="0"/>
              </a:spcBef>
              <a:spcAft>
                <a:spcPts val="0"/>
              </a:spcAft>
              <a:buSzPts val="4200"/>
              <a:buFont typeface="Nunito"/>
              <a:buNone/>
              <a:defRPr sz="4200">
                <a:latin typeface="Nunito"/>
                <a:ea typeface="Nunito"/>
                <a:cs typeface="Nunito"/>
                <a:sym typeface="Nunito"/>
              </a:defRPr>
            </a:lvl2pPr>
            <a:lvl3pPr lvl="2">
              <a:spcBef>
                <a:spcPts val="0"/>
              </a:spcBef>
              <a:spcAft>
                <a:spcPts val="0"/>
              </a:spcAft>
              <a:buSzPts val="4200"/>
              <a:buFont typeface="Nunito"/>
              <a:buNone/>
              <a:defRPr sz="4200">
                <a:latin typeface="Nunito"/>
                <a:ea typeface="Nunito"/>
                <a:cs typeface="Nunito"/>
                <a:sym typeface="Nunito"/>
              </a:defRPr>
            </a:lvl3pPr>
            <a:lvl4pPr lvl="3">
              <a:spcBef>
                <a:spcPts val="0"/>
              </a:spcBef>
              <a:spcAft>
                <a:spcPts val="0"/>
              </a:spcAft>
              <a:buSzPts val="4200"/>
              <a:buFont typeface="Nunito"/>
              <a:buNone/>
              <a:defRPr sz="4200">
                <a:latin typeface="Nunito"/>
                <a:ea typeface="Nunito"/>
                <a:cs typeface="Nunito"/>
                <a:sym typeface="Nunito"/>
              </a:defRPr>
            </a:lvl4pPr>
            <a:lvl5pPr lvl="4">
              <a:spcBef>
                <a:spcPts val="0"/>
              </a:spcBef>
              <a:spcAft>
                <a:spcPts val="0"/>
              </a:spcAft>
              <a:buSzPts val="4200"/>
              <a:buFont typeface="Nunito"/>
              <a:buNone/>
              <a:defRPr sz="4200">
                <a:latin typeface="Nunito"/>
                <a:ea typeface="Nunito"/>
                <a:cs typeface="Nunito"/>
                <a:sym typeface="Nunito"/>
              </a:defRPr>
            </a:lvl5pPr>
            <a:lvl6pPr lvl="5">
              <a:spcBef>
                <a:spcPts val="0"/>
              </a:spcBef>
              <a:spcAft>
                <a:spcPts val="0"/>
              </a:spcAft>
              <a:buSzPts val="4200"/>
              <a:buFont typeface="Nunito"/>
              <a:buNone/>
              <a:defRPr sz="4200">
                <a:latin typeface="Nunito"/>
                <a:ea typeface="Nunito"/>
                <a:cs typeface="Nunito"/>
                <a:sym typeface="Nunito"/>
              </a:defRPr>
            </a:lvl6pPr>
            <a:lvl7pPr lvl="6">
              <a:spcBef>
                <a:spcPts val="0"/>
              </a:spcBef>
              <a:spcAft>
                <a:spcPts val="0"/>
              </a:spcAft>
              <a:buSzPts val="4200"/>
              <a:buFont typeface="Nunito"/>
              <a:buNone/>
              <a:defRPr sz="4200">
                <a:latin typeface="Nunito"/>
                <a:ea typeface="Nunito"/>
                <a:cs typeface="Nunito"/>
                <a:sym typeface="Nunito"/>
              </a:defRPr>
            </a:lvl7pPr>
            <a:lvl8pPr lvl="7">
              <a:spcBef>
                <a:spcPts val="0"/>
              </a:spcBef>
              <a:spcAft>
                <a:spcPts val="0"/>
              </a:spcAft>
              <a:buSzPts val="4200"/>
              <a:buFont typeface="Nunito"/>
              <a:buNone/>
              <a:defRPr sz="4200">
                <a:latin typeface="Nunito"/>
                <a:ea typeface="Nunito"/>
                <a:cs typeface="Nunito"/>
                <a:sym typeface="Nunito"/>
              </a:defRPr>
            </a:lvl8pPr>
            <a:lvl9pPr lvl="8">
              <a:spcBef>
                <a:spcPts val="0"/>
              </a:spcBef>
              <a:spcAft>
                <a:spcPts val="0"/>
              </a:spcAft>
              <a:buSzPts val="4200"/>
              <a:buFont typeface="Nunito"/>
              <a:buNone/>
              <a:defRPr sz="4200">
                <a:latin typeface="Nunito"/>
                <a:ea typeface="Nunito"/>
                <a:cs typeface="Nunito"/>
                <a:sym typeface="Nunito"/>
              </a:defRPr>
            </a:lvl9pPr>
          </a:lstStyle>
          <a:p>
            <a:endParaRPr/>
          </a:p>
        </p:txBody>
      </p:sp>
      <p:pic>
        <p:nvPicPr>
          <p:cNvPr id="22" name="Google Shape;22;p4" descr="null"/>
          <p:cNvPicPr preferRelativeResize="0"/>
          <p:nvPr/>
        </p:nvPicPr>
        <p:blipFill rotWithShape="1">
          <a:blip r:embed="rId2">
            <a:alphaModFix/>
          </a:blip>
          <a:srcRect/>
          <a:stretch/>
        </p:blipFill>
        <p:spPr>
          <a:xfrm>
            <a:off x="0" y="2459325"/>
            <a:ext cx="4348375" cy="2684175"/>
          </a:xfrm>
          <a:prstGeom prst="rect">
            <a:avLst/>
          </a:prstGeom>
          <a:noFill/>
          <a:ln>
            <a:noFill/>
          </a:ln>
        </p:spPr>
      </p:pic>
      <p:sp>
        <p:nvSpPr>
          <p:cNvPr id="23" name="Google Shape;23;p4"/>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b="1">
                <a:solidFill>
                  <a:schemeClr val="lt1"/>
                </a:solidFill>
                <a:latin typeface="Nunito"/>
                <a:ea typeface="Nunito"/>
                <a:cs typeface="Nunito"/>
                <a:sym typeface="Nunito"/>
              </a:defRPr>
            </a:lvl1pPr>
            <a:lvl2pPr lvl="1" rtl="0">
              <a:buNone/>
              <a:defRPr b="1">
                <a:solidFill>
                  <a:schemeClr val="lt1"/>
                </a:solidFill>
                <a:latin typeface="Nunito"/>
                <a:ea typeface="Nunito"/>
                <a:cs typeface="Nunito"/>
                <a:sym typeface="Nunito"/>
              </a:defRPr>
            </a:lvl2pPr>
            <a:lvl3pPr lvl="2" rtl="0">
              <a:buNone/>
              <a:defRPr b="1">
                <a:solidFill>
                  <a:schemeClr val="lt1"/>
                </a:solidFill>
                <a:latin typeface="Nunito"/>
                <a:ea typeface="Nunito"/>
                <a:cs typeface="Nunito"/>
                <a:sym typeface="Nunito"/>
              </a:defRPr>
            </a:lvl3pPr>
            <a:lvl4pPr lvl="3" rtl="0">
              <a:buNone/>
              <a:defRPr b="1">
                <a:solidFill>
                  <a:schemeClr val="lt1"/>
                </a:solidFill>
                <a:latin typeface="Nunito"/>
                <a:ea typeface="Nunito"/>
                <a:cs typeface="Nunito"/>
                <a:sym typeface="Nunito"/>
              </a:defRPr>
            </a:lvl4pPr>
            <a:lvl5pPr lvl="4" rtl="0">
              <a:buNone/>
              <a:defRPr b="1">
                <a:solidFill>
                  <a:schemeClr val="lt1"/>
                </a:solidFill>
                <a:latin typeface="Nunito"/>
                <a:ea typeface="Nunito"/>
                <a:cs typeface="Nunito"/>
                <a:sym typeface="Nunito"/>
              </a:defRPr>
            </a:lvl5pPr>
            <a:lvl6pPr lvl="5" rtl="0">
              <a:buNone/>
              <a:defRPr b="1">
                <a:solidFill>
                  <a:schemeClr val="lt1"/>
                </a:solidFill>
                <a:latin typeface="Nunito"/>
                <a:ea typeface="Nunito"/>
                <a:cs typeface="Nunito"/>
                <a:sym typeface="Nunito"/>
              </a:defRPr>
            </a:lvl6pPr>
            <a:lvl7pPr lvl="6" rtl="0">
              <a:buNone/>
              <a:defRPr b="1">
                <a:solidFill>
                  <a:schemeClr val="lt1"/>
                </a:solidFill>
                <a:latin typeface="Nunito"/>
                <a:ea typeface="Nunito"/>
                <a:cs typeface="Nunito"/>
                <a:sym typeface="Nunito"/>
              </a:defRPr>
            </a:lvl7pPr>
            <a:lvl8pPr lvl="7" rtl="0">
              <a:buNone/>
              <a:defRPr b="1">
                <a:solidFill>
                  <a:schemeClr val="lt1"/>
                </a:solidFill>
                <a:latin typeface="Nunito"/>
                <a:ea typeface="Nunito"/>
                <a:cs typeface="Nunito"/>
                <a:sym typeface="Nunito"/>
              </a:defRPr>
            </a:lvl8pPr>
            <a:lvl9pPr lvl="8" rtl="0">
              <a:buNone/>
              <a:defRPr b="1">
                <a:solidFill>
                  <a:schemeClr val="lt1"/>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
        <p:nvSpPr>
          <p:cNvPr id="24" name="Google Shape;24;p4"/>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chemeClr val="lt1"/>
                </a:solidFill>
                <a:latin typeface="Lato"/>
                <a:ea typeface="Lato"/>
                <a:cs typeface="Lato"/>
                <a:sym typeface="Lato"/>
              </a:rPr>
              <a:t>© 20</a:t>
            </a:r>
            <a:r>
              <a:rPr lang="en" sz="700">
                <a:solidFill>
                  <a:schemeClr val="lt1"/>
                </a:solidFill>
                <a:latin typeface="Lato"/>
                <a:ea typeface="Lato"/>
                <a:cs typeface="Lato"/>
                <a:sym typeface="Lato"/>
              </a:rPr>
              <a:t>20</a:t>
            </a:r>
            <a:r>
              <a:rPr lang="en" sz="700" b="0" i="0" u="none" strike="noStrike" cap="none">
                <a:solidFill>
                  <a:schemeClr val="lt1"/>
                </a:solidFill>
                <a:latin typeface="Lato"/>
                <a:ea typeface="Lato"/>
                <a:cs typeface="Lato"/>
                <a:sym typeface="Lato"/>
              </a:rPr>
              <a:t> </a:t>
            </a:r>
            <a:r>
              <a:rPr lang="en" sz="700" b="1" i="0" u="none" strike="noStrike" cap="none">
                <a:solidFill>
                  <a:schemeClr val="lt1"/>
                </a:solidFill>
                <a:latin typeface="Lato"/>
                <a:ea typeface="Lato"/>
                <a:cs typeface="Lato"/>
                <a:sym typeface="Lato"/>
              </a:rPr>
              <a:t>CAST | Until </a:t>
            </a:r>
            <a:r>
              <a:rPr lang="en" sz="700" b="1">
                <a:solidFill>
                  <a:schemeClr val="lt1"/>
                </a:solidFill>
                <a:latin typeface="Lato"/>
                <a:ea typeface="Lato"/>
                <a:cs typeface="Lato"/>
                <a:sym typeface="Lato"/>
              </a:rPr>
              <a:t>l</a:t>
            </a:r>
            <a:r>
              <a:rPr lang="en" sz="700" b="1" i="0" u="none" strike="noStrike" cap="none">
                <a:solidFill>
                  <a:schemeClr val="lt1"/>
                </a:solidFill>
                <a:latin typeface="Lato"/>
                <a:ea typeface="Lato"/>
                <a:cs typeface="Lato"/>
                <a:sym typeface="Lato"/>
              </a:rPr>
              <a:t>earning </a:t>
            </a:r>
            <a:r>
              <a:rPr lang="en" sz="700" b="1">
                <a:solidFill>
                  <a:schemeClr val="lt1"/>
                </a:solidFill>
                <a:latin typeface="Lato"/>
                <a:ea typeface="Lato"/>
                <a:cs typeface="Lato"/>
                <a:sym typeface="Lato"/>
              </a:rPr>
              <a:t>h</a:t>
            </a:r>
            <a:r>
              <a:rPr lang="en" sz="700" b="1" i="0" u="none" strike="noStrike" cap="none">
                <a:solidFill>
                  <a:schemeClr val="lt1"/>
                </a:solidFill>
                <a:latin typeface="Lato"/>
                <a:ea typeface="Lato"/>
                <a:cs typeface="Lato"/>
                <a:sym typeface="Lato"/>
              </a:rPr>
              <a:t>as </a:t>
            </a:r>
            <a:r>
              <a:rPr lang="en" sz="700" b="1">
                <a:solidFill>
                  <a:schemeClr val="lt1"/>
                </a:solidFill>
                <a:latin typeface="Lato"/>
                <a:ea typeface="Lato"/>
                <a:cs typeface="Lato"/>
                <a:sym typeface="Lato"/>
              </a:rPr>
              <a:t>n</a:t>
            </a:r>
            <a:r>
              <a:rPr lang="en" sz="700" b="1" i="0" u="none" strike="noStrike" cap="none">
                <a:solidFill>
                  <a:schemeClr val="lt1"/>
                </a:solidFill>
                <a:latin typeface="Lato"/>
                <a:ea typeface="Lato"/>
                <a:cs typeface="Lato"/>
                <a:sym typeface="Lato"/>
              </a:rPr>
              <a:t>o </a:t>
            </a:r>
            <a:r>
              <a:rPr lang="en" sz="700" b="1">
                <a:solidFill>
                  <a:schemeClr val="lt1"/>
                </a:solidFill>
                <a:latin typeface="Lato"/>
                <a:ea typeface="Lato"/>
                <a:cs typeface="Lato"/>
                <a:sym typeface="Lato"/>
              </a:rPr>
              <a:t>l</a:t>
            </a:r>
            <a:r>
              <a:rPr lang="en" sz="700" b="1" i="0" u="none" strike="noStrike" cap="none">
                <a:solidFill>
                  <a:schemeClr val="lt1"/>
                </a:solidFill>
                <a:latin typeface="Lato"/>
                <a:ea typeface="Lato"/>
                <a:cs typeface="Lato"/>
                <a:sym typeface="Lato"/>
              </a:rPr>
              <a:t>imits</a:t>
            </a:r>
            <a:endParaRPr sz="700" b="1" i="0" u="none" strike="noStrike" cap="none">
              <a:solidFill>
                <a:schemeClr val="lt1"/>
              </a:solidFill>
              <a:latin typeface="Lato"/>
              <a:ea typeface="Lato"/>
              <a:cs typeface="Lato"/>
              <a:sym typeface="La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 corner gray on light bg">
  <p:cSld name="SECTION_HEADER_1_2">
    <p:bg>
      <p:bgPr>
        <a:solidFill>
          <a:srgbClr val="F3EFEE"/>
        </a:solidFill>
        <a:effectLst/>
      </p:bgPr>
    </p:bg>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1626450" y="2065350"/>
            <a:ext cx="7445700" cy="1012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3C4043"/>
              </a:buClr>
              <a:buSzPts val="4200"/>
              <a:buFont typeface="Lato"/>
              <a:buNone/>
              <a:defRPr sz="4200" b="1">
                <a:solidFill>
                  <a:srgbClr val="3C4043"/>
                </a:solidFill>
                <a:latin typeface="Lato"/>
                <a:ea typeface="Lato"/>
                <a:cs typeface="Lato"/>
                <a:sym typeface="Lato"/>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a:endParaRPr/>
          </a:p>
        </p:txBody>
      </p:sp>
      <p:pic>
        <p:nvPicPr>
          <p:cNvPr id="27" name="Google Shape;27;p5" descr="null"/>
          <p:cNvPicPr preferRelativeResize="0"/>
          <p:nvPr/>
        </p:nvPicPr>
        <p:blipFill rotWithShape="1">
          <a:blip r:embed="rId2">
            <a:alphaModFix/>
          </a:blip>
          <a:srcRect/>
          <a:stretch/>
        </p:blipFill>
        <p:spPr>
          <a:xfrm>
            <a:off x="0" y="2459325"/>
            <a:ext cx="4348375" cy="2684175"/>
          </a:xfrm>
          <a:prstGeom prst="rect">
            <a:avLst/>
          </a:prstGeom>
          <a:noFill/>
          <a:ln>
            <a:noFill/>
          </a:ln>
        </p:spPr>
      </p:pic>
      <p:sp>
        <p:nvSpPr>
          <p:cNvPr id="28" name="Google Shape;28;p5"/>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b="1">
                <a:solidFill>
                  <a:schemeClr val="dk2"/>
                </a:solidFill>
                <a:latin typeface="Nunito"/>
                <a:ea typeface="Nunito"/>
                <a:cs typeface="Nunito"/>
                <a:sym typeface="Nunito"/>
              </a:defRPr>
            </a:lvl1pPr>
            <a:lvl2pPr lvl="1" rtl="0">
              <a:buNone/>
              <a:defRPr b="1">
                <a:solidFill>
                  <a:schemeClr val="dk2"/>
                </a:solidFill>
                <a:latin typeface="Nunito"/>
                <a:ea typeface="Nunito"/>
                <a:cs typeface="Nunito"/>
                <a:sym typeface="Nunito"/>
              </a:defRPr>
            </a:lvl2pPr>
            <a:lvl3pPr lvl="2" rtl="0">
              <a:buNone/>
              <a:defRPr b="1">
                <a:solidFill>
                  <a:schemeClr val="dk2"/>
                </a:solidFill>
                <a:latin typeface="Nunito"/>
                <a:ea typeface="Nunito"/>
                <a:cs typeface="Nunito"/>
                <a:sym typeface="Nunito"/>
              </a:defRPr>
            </a:lvl3pPr>
            <a:lvl4pPr lvl="3" rtl="0">
              <a:buNone/>
              <a:defRPr b="1">
                <a:solidFill>
                  <a:schemeClr val="dk2"/>
                </a:solidFill>
                <a:latin typeface="Nunito"/>
                <a:ea typeface="Nunito"/>
                <a:cs typeface="Nunito"/>
                <a:sym typeface="Nunito"/>
              </a:defRPr>
            </a:lvl4pPr>
            <a:lvl5pPr lvl="4" rtl="0">
              <a:buNone/>
              <a:defRPr b="1">
                <a:solidFill>
                  <a:schemeClr val="dk2"/>
                </a:solidFill>
                <a:latin typeface="Nunito"/>
                <a:ea typeface="Nunito"/>
                <a:cs typeface="Nunito"/>
                <a:sym typeface="Nunito"/>
              </a:defRPr>
            </a:lvl5pPr>
            <a:lvl6pPr lvl="5" rtl="0">
              <a:buNone/>
              <a:defRPr b="1">
                <a:solidFill>
                  <a:schemeClr val="dk2"/>
                </a:solidFill>
                <a:latin typeface="Nunito"/>
                <a:ea typeface="Nunito"/>
                <a:cs typeface="Nunito"/>
                <a:sym typeface="Nunito"/>
              </a:defRPr>
            </a:lvl6pPr>
            <a:lvl7pPr lvl="6" rtl="0">
              <a:buNone/>
              <a:defRPr b="1">
                <a:solidFill>
                  <a:schemeClr val="dk2"/>
                </a:solidFill>
                <a:latin typeface="Nunito"/>
                <a:ea typeface="Nunito"/>
                <a:cs typeface="Nunito"/>
                <a:sym typeface="Nunito"/>
              </a:defRPr>
            </a:lvl7pPr>
            <a:lvl8pPr lvl="7" rtl="0">
              <a:buNone/>
              <a:defRPr b="1">
                <a:solidFill>
                  <a:schemeClr val="dk2"/>
                </a:solidFill>
                <a:latin typeface="Nunito"/>
                <a:ea typeface="Nunito"/>
                <a:cs typeface="Nunito"/>
                <a:sym typeface="Nunito"/>
              </a:defRPr>
            </a:lvl8pPr>
            <a:lvl9pPr lvl="8" rtl="0">
              <a:buNone/>
              <a:defRPr b="1">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
        <p:nvSpPr>
          <p:cNvPr id="29" name="Google Shape;29;p5"/>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chemeClr val="dk2"/>
                </a:solidFill>
                <a:latin typeface="Lato"/>
                <a:ea typeface="Lato"/>
                <a:cs typeface="Lato"/>
                <a:sym typeface="Lato"/>
              </a:rPr>
              <a:t>© 20</a:t>
            </a:r>
            <a:r>
              <a:rPr lang="en" sz="700">
                <a:solidFill>
                  <a:schemeClr val="dk2"/>
                </a:solidFill>
                <a:latin typeface="Lato"/>
                <a:ea typeface="Lato"/>
                <a:cs typeface="Lato"/>
                <a:sym typeface="Lato"/>
              </a:rPr>
              <a:t>20</a:t>
            </a:r>
            <a:r>
              <a:rPr lang="en" sz="700" b="0" i="0" u="none" strike="noStrike" cap="none">
                <a:solidFill>
                  <a:schemeClr val="dk2"/>
                </a:solidFill>
                <a:latin typeface="Lato"/>
                <a:ea typeface="Lato"/>
                <a:cs typeface="Lato"/>
                <a:sym typeface="Lato"/>
              </a:rPr>
              <a:t> </a:t>
            </a:r>
            <a:r>
              <a:rPr lang="en" sz="700" b="1" i="0" u="none" strike="noStrike" cap="none">
                <a:solidFill>
                  <a:schemeClr val="dk2"/>
                </a:solidFill>
                <a:latin typeface="Lato"/>
                <a:ea typeface="Lato"/>
                <a:cs typeface="Lato"/>
                <a:sym typeface="Lato"/>
              </a:rPr>
              <a:t>CAST | Until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earning </a:t>
            </a:r>
            <a:r>
              <a:rPr lang="en" sz="700" b="1">
                <a:solidFill>
                  <a:schemeClr val="dk2"/>
                </a:solidFill>
                <a:latin typeface="Lato"/>
                <a:ea typeface="Lato"/>
                <a:cs typeface="Lato"/>
                <a:sym typeface="Lato"/>
              </a:rPr>
              <a:t>h</a:t>
            </a:r>
            <a:r>
              <a:rPr lang="en" sz="700" b="1" i="0" u="none" strike="noStrike" cap="none">
                <a:solidFill>
                  <a:schemeClr val="dk2"/>
                </a:solidFill>
                <a:latin typeface="Lato"/>
                <a:ea typeface="Lato"/>
                <a:cs typeface="Lato"/>
                <a:sym typeface="Lato"/>
              </a:rPr>
              <a:t>as </a:t>
            </a:r>
            <a:r>
              <a:rPr lang="en" sz="700" b="1">
                <a:solidFill>
                  <a:schemeClr val="dk2"/>
                </a:solidFill>
                <a:latin typeface="Lato"/>
                <a:ea typeface="Lato"/>
                <a:cs typeface="Lato"/>
                <a:sym typeface="Lato"/>
              </a:rPr>
              <a:t>n</a:t>
            </a:r>
            <a:r>
              <a:rPr lang="en" sz="700" b="1" i="0" u="none" strike="noStrike" cap="none">
                <a:solidFill>
                  <a:schemeClr val="dk2"/>
                </a:solidFill>
                <a:latin typeface="Lato"/>
                <a:ea typeface="Lato"/>
                <a:cs typeface="Lato"/>
                <a:sym typeface="Lato"/>
              </a:rPr>
              <a:t>o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imits</a:t>
            </a:r>
            <a:endParaRPr sz="700" b="1" i="0" u="none" strike="noStrike" cap="none">
              <a:solidFill>
                <a:schemeClr val="dk2"/>
              </a:solidFill>
              <a:latin typeface="Lato"/>
              <a:ea typeface="Lato"/>
              <a:cs typeface="Lato"/>
              <a:sym typeface="Lat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 gray mark L">
  <p:cSld name="SECTION_HEADER_1_1">
    <p:bg>
      <p:bgPr>
        <a:solidFill>
          <a:srgbClr val="F3EFEE"/>
        </a:solidFill>
        <a:effectLst/>
      </p:bgPr>
    </p:bg>
    <p:spTree>
      <p:nvGrpSpPr>
        <p:cNvPr id="1" name="Shape 30"/>
        <p:cNvGrpSpPr/>
        <p:nvPr/>
      </p:nvGrpSpPr>
      <p:grpSpPr>
        <a:xfrm>
          <a:off x="0" y="0"/>
          <a:ext cx="0" cy="0"/>
          <a:chOff x="0" y="0"/>
          <a:chExt cx="0" cy="0"/>
        </a:xfrm>
      </p:grpSpPr>
      <p:pic>
        <p:nvPicPr>
          <p:cNvPr id="31" name="Google Shape;31;p6" descr="null"/>
          <p:cNvPicPr preferRelativeResize="0"/>
          <p:nvPr/>
        </p:nvPicPr>
        <p:blipFill>
          <a:blip r:embed="rId2">
            <a:alphaModFix/>
          </a:blip>
          <a:stretch>
            <a:fillRect/>
          </a:stretch>
        </p:blipFill>
        <p:spPr>
          <a:xfrm>
            <a:off x="-1116225" y="-445450"/>
            <a:ext cx="6593225" cy="6334400"/>
          </a:xfrm>
          <a:prstGeom prst="rect">
            <a:avLst/>
          </a:prstGeom>
          <a:noFill/>
          <a:ln>
            <a:noFill/>
          </a:ln>
        </p:spPr>
      </p:pic>
      <p:sp>
        <p:nvSpPr>
          <p:cNvPr id="32" name="Google Shape;32;p6"/>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3C4043"/>
              </a:buClr>
              <a:buSzPts val="4200"/>
              <a:buFont typeface="Lato"/>
              <a:buNone/>
              <a:defRPr sz="4200" b="1">
                <a:solidFill>
                  <a:srgbClr val="3C4043"/>
                </a:solidFill>
                <a:latin typeface="Lato"/>
                <a:ea typeface="Lato"/>
                <a:cs typeface="Lato"/>
                <a:sym typeface="Lato"/>
              </a:defRPr>
            </a:lvl1pPr>
            <a:lvl2pPr lvl="1" rtl="0">
              <a:spcBef>
                <a:spcPts val="0"/>
              </a:spcBef>
              <a:spcAft>
                <a:spcPts val="0"/>
              </a:spcAft>
              <a:buClr>
                <a:srgbClr val="000000"/>
              </a:buClr>
              <a:buSzPts val="4200"/>
              <a:buNone/>
              <a:defRPr sz="4200">
                <a:solidFill>
                  <a:srgbClr val="000000"/>
                </a:solidFill>
              </a:defRPr>
            </a:lvl2pPr>
            <a:lvl3pPr lvl="2" rtl="0">
              <a:spcBef>
                <a:spcPts val="0"/>
              </a:spcBef>
              <a:spcAft>
                <a:spcPts val="0"/>
              </a:spcAft>
              <a:buClr>
                <a:srgbClr val="000000"/>
              </a:buClr>
              <a:buSzPts val="4200"/>
              <a:buNone/>
              <a:defRPr sz="4200">
                <a:solidFill>
                  <a:srgbClr val="000000"/>
                </a:solidFill>
              </a:defRPr>
            </a:lvl3pPr>
            <a:lvl4pPr lvl="3" rtl="0">
              <a:spcBef>
                <a:spcPts val="0"/>
              </a:spcBef>
              <a:spcAft>
                <a:spcPts val="0"/>
              </a:spcAft>
              <a:buClr>
                <a:srgbClr val="000000"/>
              </a:buClr>
              <a:buSzPts val="4200"/>
              <a:buNone/>
              <a:defRPr sz="4200">
                <a:solidFill>
                  <a:srgbClr val="000000"/>
                </a:solidFill>
              </a:defRPr>
            </a:lvl4pPr>
            <a:lvl5pPr lvl="4" rtl="0">
              <a:spcBef>
                <a:spcPts val="0"/>
              </a:spcBef>
              <a:spcAft>
                <a:spcPts val="0"/>
              </a:spcAft>
              <a:buClr>
                <a:srgbClr val="000000"/>
              </a:buClr>
              <a:buSzPts val="4200"/>
              <a:buNone/>
              <a:defRPr sz="4200">
                <a:solidFill>
                  <a:srgbClr val="000000"/>
                </a:solidFill>
              </a:defRPr>
            </a:lvl5pPr>
            <a:lvl6pPr lvl="5" rtl="0">
              <a:spcBef>
                <a:spcPts val="0"/>
              </a:spcBef>
              <a:spcAft>
                <a:spcPts val="0"/>
              </a:spcAft>
              <a:buClr>
                <a:srgbClr val="000000"/>
              </a:buClr>
              <a:buSzPts val="4200"/>
              <a:buNone/>
              <a:defRPr sz="4200">
                <a:solidFill>
                  <a:srgbClr val="000000"/>
                </a:solidFill>
              </a:defRPr>
            </a:lvl6pPr>
            <a:lvl7pPr lvl="6" rtl="0">
              <a:spcBef>
                <a:spcPts val="0"/>
              </a:spcBef>
              <a:spcAft>
                <a:spcPts val="0"/>
              </a:spcAft>
              <a:buClr>
                <a:srgbClr val="000000"/>
              </a:buClr>
              <a:buSzPts val="4200"/>
              <a:buNone/>
              <a:defRPr sz="4200">
                <a:solidFill>
                  <a:srgbClr val="000000"/>
                </a:solidFill>
              </a:defRPr>
            </a:lvl7pPr>
            <a:lvl8pPr lvl="7" rtl="0">
              <a:spcBef>
                <a:spcPts val="0"/>
              </a:spcBef>
              <a:spcAft>
                <a:spcPts val="0"/>
              </a:spcAft>
              <a:buClr>
                <a:srgbClr val="000000"/>
              </a:buClr>
              <a:buSzPts val="4200"/>
              <a:buNone/>
              <a:defRPr sz="4200">
                <a:solidFill>
                  <a:srgbClr val="000000"/>
                </a:solidFill>
              </a:defRPr>
            </a:lvl8pPr>
            <a:lvl9pPr lvl="8" rtl="0">
              <a:spcBef>
                <a:spcPts val="0"/>
              </a:spcBef>
              <a:spcAft>
                <a:spcPts val="0"/>
              </a:spcAft>
              <a:buClr>
                <a:srgbClr val="000000"/>
              </a:buClr>
              <a:buSzPts val="4200"/>
              <a:buNone/>
              <a:defRPr sz="4200">
                <a:solidFill>
                  <a:srgbClr val="000000"/>
                </a:solidFill>
              </a:defRPr>
            </a:lvl9pPr>
          </a:lstStyle>
          <a:p>
            <a:endParaRPr/>
          </a:p>
        </p:txBody>
      </p:sp>
      <p:sp>
        <p:nvSpPr>
          <p:cNvPr id="33" name="Google Shape;33;p6"/>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b="1">
                <a:solidFill>
                  <a:schemeClr val="dk2"/>
                </a:solidFill>
                <a:latin typeface="Nunito"/>
                <a:ea typeface="Nunito"/>
                <a:cs typeface="Nunito"/>
                <a:sym typeface="Nunito"/>
              </a:defRPr>
            </a:lvl1pPr>
            <a:lvl2pPr lvl="1" rtl="0">
              <a:buNone/>
              <a:defRPr b="1">
                <a:solidFill>
                  <a:schemeClr val="dk2"/>
                </a:solidFill>
                <a:latin typeface="Nunito"/>
                <a:ea typeface="Nunito"/>
                <a:cs typeface="Nunito"/>
                <a:sym typeface="Nunito"/>
              </a:defRPr>
            </a:lvl2pPr>
            <a:lvl3pPr lvl="2" rtl="0">
              <a:buNone/>
              <a:defRPr b="1">
                <a:solidFill>
                  <a:schemeClr val="dk2"/>
                </a:solidFill>
                <a:latin typeface="Nunito"/>
                <a:ea typeface="Nunito"/>
                <a:cs typeface="Nunito"/>
                <a:sym typeface="Nunito"/>
              </a:defRPr>
            </a:lvl3pPr>
            <a:lvl4pPr lvl="3" rtl="0">
              <a:buNone/>
              <a:defRPr b="1">
                <a:solidFill>
                  <a:schemeClr val="dk2"/>
                </a:solidFill>
                <a:latin typeface="Nunito"/>
                <a:ea typeface="Nunito"/>
                <a:cs typeface="Nunito"/>
                <a:sym typeface="Nunito"/>
              </a:defRPr>
            </a:lvl4pPr>
            <a:lvl5pPr lvl="4" rtl="0">
              <a:buNone/>
              <a:defRPr b="1">
                <a:solidFill>
                  <a:schemeClr val="dk2"/>
                </a:solidFill>
                <a:latin typeface="Nunito"/>
                <a:ea typeface="Nunito"/>
                <a:cs typeface="Nunito"/>
                <a:sym typeface="Nunito"/>
              </a:defRPr>
            </a:lvl5pPr>
            <a:lvl6pPr lvl="5" rtl="0">
              <a:buNone/>
              <a:defRPr b="1">
                <a:solidFill>
                  <a:schemeClr val="dk2"/>
                </a:solidFill>
                <a:latin typeface="Nunito"/>
                <a:ea typeface="Nunito"/>
                <a:cs typeface="Nunito"/>
                <a:sym typeface="Nunito"/>
              </a:defRPr>
            </a:lvl6pPr>
            <a:lvl7pPr lvl="6" rtl="0">
              <a:buNone/>
              <a:defRPr b="1">
                <a:solidFill>
                  <a:schemeClr val="dk2"/>
                </a:solidFill>
                <a:latin typeface="Nunito"/>
                <a:ea typeface="Nunito"/>
                <a:cs typeface="Nunito"/>
                <a:sym typeface="Nunito"/>
              </a:defRPr>
            </a:lvl7pPr>
            <a:lvl8pPr lvl="7" rtl="0">
              <a:buNone/>
              <a:defRPr b="1">
                <a:solidFill>
                  <a:schemeClr val="dk2"/>
                </a:solidFill>
                <a:latin typeface="Nunito"/>
                <a:ea typeface="Nunito"/>
                <a:cs typeface="Nunito"/>
                <a:sym typeface="Nunito"/>
              </a:defRPr>
            </a:lvl8pPr>
            <a:lvl9pPr lvl="8" rtl="0">
              <a:buNone/>
              <a:defRPr b="1">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
        <p:nvSpPr>
          <p:cNvPr id="34" name="Google Shape;34;p6"/>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chemeClr val="dk2"/>
                </a:solidFill>
                <a:latin typeface="Lato"/>
                <a:ea typeface="Lato"/>
                <a:cs typeface="Lato"/>
                <a:sym typeface="Lato"/>
              </a:rPr>
              <a:t>© 20</a:t>
            </a:r>
            <a:r>
              <a:rPr lang="en" sz="700">
                <a:solidFill>
                  <a:schemeClr val="dk2"/>
                </a:solidFill>
                <a:latin typeface="Lato"/>
                <a:ea typeface="Lato"/>
                <a:cs typeface="Lato"/>
                <a:sym typeface="Lato"/>
              </a:rPr>
              <a:t>20</a:t>
            </a:r>
            <a:r>
              <a:rPr lang="en" sz="700" b="0" i="0" u="none" strike="noStrike" cap="none">
                <a:solidFill>
                  <a:schemeClr val="dk2"/>
                </a:solidFill>
                <a:latin typeface="Lato"/>
                <a:ea typeface="Lato"/>
                <a:cs typeface="Lato"/>
                <a:sym typeface="Lato"/>
              </a:rPr>
              <a:t> </a:t>
            </a:r>
            <a:r>
              <a:rPr lang="en" sz="700" b="1" i="0" u="none" strike="noStrike" cap="none">
                <a:solidFill>
                  <a:schemeClr val="dk2"/>
                </a:solidFill>
                <a:latin typeface="Lato"/>
                <a:ea typeface="Lato"/>
                <a:cs typeface="Lato"/>
                <a:sym typeface="Lato"/>
              </a:rPr>
              <a:t>CAST | Until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earning </a:t>
            </a:r>
            <a:r>
              <a:rPr lang="en" sz="700" b="1">
                <a:solidFill>
                  <a:schemeClr val="dk2"/>
                </a:solidFill>
                <a:latin typeface="Lato"/>
                <a:ea typeface="Lato"/>
                <a:cs typeface="Lato"/>
                <a:sym typeface="Lato"/>
              </a:rPr>
              <a:t>h</a:t>
            </a:r>
            <a:r>
              <a:rPr lang="en" sz="700" b="1" i="0" u="none" strike="noStrike" cap="none">
                <a:solidFill>
                  <a:schemeClr val="dk2"/>
                </a:solidFill>
                <a:latin typeface="Lato"/>
                <a:ea typeface="Lato"/>
                <a:cs typeface="Lato"/>
                <a:sym typeface="Lato"/>
              </a:rPr>
              <a:t>as </a:t>
            </a:r>
            <a:r>
              <a:rPr lang="en" sz="700" b="1">
                <a:solidFill>
                  <a:schemeClr val="dk2"/>
                </a:solidFill>
                <a:latin typeface="Lato"/>
                <a:ea typeface="Lato"/>
                <a:cs typeface="Lato"/>
                <a:sym typeface="Lato"/>
              </a:rPr>
              <a:t>n</a:t>
            </a:r>
            <a:r>
              <a:rPr lang="en" sz="700" b="1" i="0" u="none" strike="noStrike" cap="none">
                <a:solidFill>
                  <a:schemeClr val="dk2"/>
                </a:solidFill>
                <a:latin typeface="Lato"/>
                <a:ea typeface="Lato"/>
                <a:cs typeface="Lato"/>
                <a:sym typeface="Lato"/>
              </a:rPr>
              <a:t>o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imits</a:t>
            </a:r>
            <a:endParaRPr sz="700" b="1" i="0" u="none" strike="noStrike" cap="none">
              <a:solidFill>
                <a:schemeClr val="dk2"/>
              </a:solidFill>
              <a:latin typeface="Lato"/>
              <a:ea typeface="Lato"/>
              <a:cs typeface="Lato"/>
              <a:sym typeface="Lat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alt - bottom bar with mark">
  <p:cSld name="SECTION_HEADER_1_1_1_2">
    <p:bg>
      <p:bgPr>
        <a:solidFill>
          <a:schemeClr val="lt2"/>
        </a:solidFill>
        <a:effectLst/>
      </p:bgPr>
    </p:bg>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4200"/>
              <a:buFont typeface="Nunito"/>
              <a:buNone/>
              <a:defRPr sz="4200">
                <a:solidFill>
                  <a:schemeClr val="dk2"/>
                </a:solidFill>
                <a:latin typeface="Nunito"/>
                <a:ea typeface="Nunito"/>
                <a:cs typeface="Nunito"/>
                <a:sym typeface="Nunito"/>
              </a:defRPr>
            </a:lvl1pPr>
            <a:lvl2pPr lvl="1" rtl="0">
              <a:spcBef>
                <a:spcPts val="0"/>
              </a:spcBef>
              <a:spcAft>
                <a:spcPts val="0"/>
              </a:spcAft>
              <a:buClr>
                <a:srgbClr val="000000"/>
              </a:buClr>
              <a:buSzPts val="4200"/>
              <a:buFont typeface="Nunito"/>
              <a:buNone/>
              <a:defRPr sz="4200">
                <a:solidFill>
                  <a:srgbClr val="000000"/>
                </a:solidFill>
                <a:latin typeface="Nunito"/>
                <a:ea typeface="Nunito"/>
                <a:cs typeface="Nunito"/>
                <a:sym typeface="Nunito"/>
              </a:defRPr>
            </a:lvl2pPr>
            <a:lvl3pPr lvl="2" rtl="0">
              <a:spcBef>
                <a:spcPts val="0"/>
              </a:spcBef>
              <a:spcAft>
                <a:spcPts val="0"/>
              </a:spcAft>
              <a:buClr>
                <a:srgbClr val="000000"/>
              </a:buClr>
              <a:buSzPts val="4200"/>
              <a:buFont typeface="Nunito"/>
              <a:buNone/>
              <a:defRPr sz="4200">
                <a:solidFill>
                  <a:srgbClr val="000000"/>
                </a:solidFill>
                <a:latin typeface="Nunito"/>
                <a:ea typeface="Nunito"/>
                <a:cs typeface="Nunito"/>
                <a:sym typeface="Nunito"/>
              </a:defRPr>
            </a:lvl3pPr>
            <a:lvl4pPr lvl="3" rtl="0">
              <a:spcBef>
                <a:spcPts val="0"/>
              </a:spcBef>
              <a:spcAft>
                <a:spcPts val="0"/>
              </a:spcAft>
              <a:buClr>
                <a:srgbClr val="000000"/>
              </a:buClr>
              <a:buSzPts val="4200"/>
              <a:buFont typeface="Nunito"/>
              <a:buNone/>
              <a:defRPr sz="4200">
                <a:solidFill>
                  <a:srgbClr val="000000"/>
                </a:solidFill>
                <a:latin typeface="Nunito"/>
                <a:ea typeface="Nunito"/>
                <a:cs typeface="Nunito"/>
                <a:sym typeface="Nunito"/>
              </a:defRPr>
            </a:lvl4pPr>
            <a:lvl5pPr lvl="4" rtl="0">
              <a:spcBef>
                <a:spcPts val="0"/>
              </a:spcBef>
              <a:spcAft>
                <a:spcPts val="0"/>
              </a:spcAft>
              <a:buClr>
                <a:srgbClr val="000000"/>
              </a:buClr>
              <a:buSzPts val="4200"/>
              <a:buFont typeface="Nunito"/>
              <a:buNone/>
              <a:defRPr sz="4200">
                <a:solidFill>
                  <a:srgbClr val="000000"/>
                </a:solidFill>
                <a:latin typeface="Nunito"/>
                <a:ea typeface="Nunito"/>
                <a:cs typeface="Nunito"/>
                <a:sym typeface="Nunito"/>
              </a:defRPr>
            </a:lvl5pPr>
            <a:lvl6pPr lvl="5" rtl="0">
              <a:spcBef>
                <a:spcPts val="0"/>
              </a:spcBef>
              <a:spcAft>
                <a:spcPts val="0"/>
              </a:spcAft>
              <a:buClr>
                <a:srgbClr val="000000"/>
              </a:buClr>
              <a:buSzPts val="4200"/>
              <a:buFont typeface="Nunito"/>
              <a:buNone/>
              <a:defRPr sz="4200">
                <a:solidFill>
                  <a:srgbClr val="000000"/>
                </a:solidFill>
                <a:latin typeface="Nunito"/>
                <a:ea typeface="Nunito"/>
                <a:cs typeface="Nunito"/>
                <a:sym typeface="Nunito"/>
              </a:defRPr>
            </a:lvl6pPr>
            <a:lvl7pPr lvl="6" rtl="0">
              <a:spcBef>
                <a:spcPts val="0"/>
              </a:spcBef>
              <a:spcAft>
                <a:spcPts val="0"/>
              </a:spcAft>
              <a:buClr>
                <a:srgbClr val="000000"/>
              </a:buClr>
              <a:buSzPts val="4200"/>
              <a:buFont typeface="Nunito"/>
              <a:buNone/>
              <a:defRPr sz="4200">
                <a:solidFill>
                  <a:srgbClr val="000000"/>
                </a:solidFill>
                <a:latin typeface="Nunito"/>
                <a:ea typeface="Nunito"/>
                <a:cs typeface="Nunito"/>
                <a:sym typeface="Nunito"/>
              </a:defRPr>
            </a:lvl7pPr>
            <a:lvl8pPr lvl="7" rtl="0">
              <a:spcBef>
                <a:spcPts val="0"/>
              </a:spcBef>
              <a:spcAft>
                <a:spcPts val="0"/>
              </a:spcAft>
              <a:buClr>
                <a:srgbClr val="000000"/>
              </a:buClr>
              <a:buSzPts val="4200"/>
              <a:buFont typeface="Nunito"/>
              <a:buNone/>
              <a:defRPr sz="4200">
                <a:solidFill>
                  <a:srgbClr val="000000"/>
                </a:solidFill>
                <a:latin typeface="Nunito"/>
                <a:ea typeface="Nunito"/>
                <a:cs typeface="Nunito"/>
                <a:sym typeface="Nunito"/>
              </a:defRPr>
            </a:lvl8pPr>
            <a:lvl9pPr lvl="8" rtl="0">
              <a:spcBef>
                <a:spcPts val="0"/>
              </a:spcBef>
              <a:spcAft>
                <a:spcPts val="0"/>
              </a:spcAft>
              <a:buClr>
                <a:srgbClr val="000000"/>
              </a:buClr>
              <a:buSzPts val="4200"/>
              <a:buFont typeface="Nunito"/>
              <a:buNone/>
              <a:defRPr sz="4200">
                <a:solidFill>
                  <a:srgbClr val="000000"/>
                </a:solidFill>
                <a:latin typeface="Nunito"/>
                <a:ea typeface="Nunito"/>
                <a:cs typeface="Nunito"/>
                <a:sym typeface="Nunito"/>
              </a:defRPr>
            </a:lvl9pPr>
          </a:lstStyle>
          <a:p>
            <a:endParaRPr/>
          </a:p>
        </p:txBody>
      </p:sp>
      <p:sp>
        <p:nvSpPr>
          <p:cNvPr id="37" name="Google Shape;37;p7" descr="null"/>
          <p:cNvSpPr/>
          <p:nvPr/>
        </p:nvSpPr>
        <p:spPr>
          <a:xfrm>
            <a:off x="0" y="3078150"/>
            <a:ext cx="9152700" cy="2065200"/>
          </a:xfrm>
          <a:prstGeom prst="rect">
            <a:avLst/>
          </a:prstGeom>
          <a:solidFill>
            <a:srgbClr val="F3EFEE"/>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b="1">
                <a:solidFill>
                  <a:schemeClr val="dk2"/>
                </a:solidFill>
                <a:latin typeface="Nunito"/>
                <a:ea typeface="Nunito"/>
                <a:cs typeface="Nunito"/>
                <a:sym typeface="Nunito"/>
              </a:defRPr>
            </a:lvl1pPr>
            <a:lvl2pPr lvl="1" rtl="0">
              <a:buNone/>
              <a:defRPr b="1">
                <a:solidFill>
                  <a:schemeClr val="dk2"/>
                </a:solidFill>
                <a:latin typeface="Nunito"/>
                <a:ea typeface="Nunito"/>
                <a:cs typeface="Nunito"/>
                <a:sym typeface="Nunito"/>
              </a:defRPr>
            </a:lvl2pPr>
            <a:lvl3pPr lvl="2" rtl="0">
              <a:buNone/>
              <a:defRPr b="1">
                <a:solidFill>
                  <a:schemeClr val="dk2"/>
                </a:solidFill>
                <a:latin typeface="Nunito"/>
                <a:ea typeface="Nunito"/>
                <a:cs typeface="Nunito"/>
                <a:sym typeface="Nunito"/>
              </a:defRPr>
            </a:lvl3pPr>
            <a:lvl4pPr lvl="3" rtl="0">
              <a:buNone/>
              <a:defRPr b="1">
                <a:solidFill>
                  <a:schemeClr val="dk2"/>
                </a:solidFill>
                <a:latin typeface="Nunito"/>
                <a:ea typeface="Nunito"/>
                <a:cs typeface="Nunito"/>
                <a:sym typeface="Nunito"/>
              </a:defRPr>
            </a:lvl4pPr>
            <a:lvl5pPr lvl="4" rtl="0">
              <a:buNone/>
              <a:defRPr b="1">
                <a:solidFill>
                  <a:schemeClr val="dk2"/>
                </a:solidFill>
                <a:latin typeface="Nunito"/>
                <a:ea typeface="Nunito"/>
                <a:cs typeface="Nunito"/>
                <a:sym typeface="Nunito"/>
              </a:defRPr>
            </a:lvl5pPr>
            <a:lvl6pPr lvl="5" rtl="0">
              <a:buNone/>
              <a:defRPr b="1">
                <a:solidFill>
                  <a:schemeClr val="dk2"/>
                </a:solidFill>
                <a:latin typeface="Nunito"/>
                <a:ea typeface="Nunito"/>
                <a:cs typeface="Nunito"/>
                <a:sym typeface="Nunito"/>
              </a:defRPr>
            </a:lvl6pPr>
            <a:lvl7pPr lvl="6" rtl="0">
              <a:buNone/>
              <a:defRPr b="1">
                <a:solidFill>
                  <a:schemeClr val="dk2"/>
                </a:solidFill>
                <a:latin typeface="Nunito"/>
                <a:ea typeface="Nunito"/>
                <a:cs typeface="Nunito"/>
                <a:sym typeface="Nunito"/>
              </a:defRPr>
            </a:lvl7pPr>
            <a:lvl8pPr lvl="7" rtl="0">
              <a:buNone/>
              <a:defRPr b="1">
                <a:solidFill>
                  <a:schemeClr val="dk2"/>
                </a:solidFill>
                <a:latin typeface="Nunito"/>
                <a:ea typeface="Nunito"/>
                <a:cs typeface="Nunito"/>
                <a:sym typeface="Nunito"/>
              </a:defRPr>
            </a:lvl8pPr>
            <a:lvl9pPr lvl="8" rtl="0">
              <a:buNone/>
              <a:defRPr b="1">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
        <p:nvSpPr>
          <p:cNvPr id="39" name="Google Shape;39;p7"/>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rgbClr val="212121"/>
                </a:solidFill>
                <a:latin typeface="Lato"/>
                <a:ea typeface="Lato"/>
                <a:cs typeface="Lato"/>
                <a:sym typeface="Lato"/>
              </a:rPr>
              <a:t>© 20</a:t>
            </a:r>
            <a:r>
              <a:rPr lang="en" sz="700">
                <a:solidFill>
                  <a:srgbClr val="212121"/>
                </a:solidFill>
                <a:latin typeface="Lato"/>
                <a:ea typeface="Lato"/>
                <a:cs typeface="Lato"/>
                <a:sym typeface="Lato"/>
              </a:rPr>
              <a:t>20</a:t>
            </a:r>
            <a:r>
              <a:rPr lang="en" sz="700" b="0" i="0" u="none" strike="noStrike" cap="none">
                <a:solidFill>
                  <a:srgbClr val="212121"/>
                </a:solidFill>
                <a:latin typeface="Lato"/>
                <a:ea typeface="Lato"/>
                <a:cs typeface="Lato"/>
                <a:sym typeface="Lato"/>
              </a:rPr>
              <a:t> </a:t>
            </a:r>
            <a:r>
              <a:rPr lang="en" sz="700" b="1" i="0" u="none" strike="noStrike" cap="none">
                <a:solidFill>
                  <a:srgbClr val="212121"/>
                </a:solidFill>
                <a:latin typeface="Lato"/>
                <a:ea typeface="Lato"/>
                <a:cs typeface="Lato"/>
                <a:sym typeface="Lato"/>
              </a:rPr>
              <a:t>CAST | Until </a:t>
            </a:r>
            <a:r>
              <a:rPr lang="en" sz="700" b="1">
                <a:solidFill>
                  <a:srgbClr val="212121"/>
                </a:solidFill>
                <a:latin typeface="Lato"/>
                <a:ea typeface="Lato"/>
                <a:cs typeface="Lato"/>
                <a:sym typeface="Lato"/>
              </a:rPr>
              <a:t>l</a:t>
            </a:r>
            <a:r>
              <a:rPr lang="en" sz="700" b="1" i="0" u="none" strike="noStrike" cap="none">
                <a:solidFill>
                  <a:srgbClr val="212121"/>
                </a:solidFill>
                <a:latin typeface="Lato"/>
                <a:ea typeface="Lato"/>
                <a:cs typeface="Lato"/>
                <a:sym typeface="Lato"/>
              </a:rPr>
              <a:t>earning </a:t>
            </a:r>
            <a:r>
              <a:rPr lang="en" sz="700" b="1">
                <a:solidFill>
                  <a:srgbClr val="212121"/>
                </a:solidFill>
                <a:latin typeface="Lato"/>
                <a:ea typeface="Lato"/>
                <a:cs typeface="Lato"/>
                <a:sym typeface="Lato"/>
              </a:rPr>
              <a:t>h</a:t>
            </a:r>
            <a:r>
              <a:rPr lang="en" sz="700" b="1" i="0" u="none" strike="noStrike" cap="none">
                <a:solidFill>
                  <a:srgbClr val="212121"/>
                </a:solidFill>
                <a:latin typeface="Lato"/>
                <a:ea typeface="Lato"/>
                <a:cs typeface="Lato"/>
                <a:sym typeface="Lato"/>
              </a:rPr>
              <a:t>as </a:t>
            </a:r>
            <a:r>
              <a:rPr lang="en" sz="700" b="1">
                <a:solidFill>
                  <a:srgbClr val="212121"/>
                </a:solidFill>
                <a:latin typeface="Lato"/>
                <a:ea typeface="Lato"/>
                <a:cs typeface="Lato"/>
                <a:sym typeface="Lato"/>
              </a:rPr>
              <a:t>n</a:t>
            </a:r>
            <a:r>
              <a:rPr lang="en" sz="700" b="1" i="0" u="none" strike="noStrike" cap="none">
                <a:solidFill>
                  <a:srgbClr val="212121"/>
                </a:solidFill>
                <a:latin typeface="Lato"/>
                <a:ea typeface="Lato"/>
                <a:cs typeface="Lato"/>
                <a:sym typeface="Lato"/>
              </a:rPr>
              <a:t>o </a:t>
            </a:r>
            <a:r>
              <a:rPr lang="en" sz="700" b="1">
                <a:solidFill>
                  <a:srgbClr val="212121"/>
                </a:solidFill>
                <a:latin typeface="Lato"/>
                <a:ea typeface="Lato"/>
                <a:cs typeface="Lato"/>
                <a:sym typeface="Lato"/>
              </a:rPr>
              <a:t>l</a:t>
            </a:r>
            <a:r>
              <a:rPr lang="en" sz="700" b="1" i="0" u="none" strike="noStrike" cap="none">
                <a:solidFill>
                  <a:srgbClr val="212121"/>
                </a:solidFill>
                <a:latin typeface="Lato"/>
                <a:ea typeface="Lato"/>
                <a:cs typeface="Lato"/>
                <a:sym typeface="Lato"/>
              </a:rPr>
              <a:t>imits</a:t>
            </a:r>
            <a:endParaRPr sz="700" b="1" i="0" u="none" strike="noStrike" cap="none">
              <a:solidFill>
                <a:srgbClr val="212121"/>
              </a:solidFill>
              <a:latin typeface="Lato"/>
              <a:ea typeface="Lato"/>
              <a:cs typeface="Lato"/>
              <a:sym typeface="La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 top">
  <p:cSld name="TITLE_AND_BODY_1">
    <p:bg>
      <p:bgPr>
        <a:solidFill>
          <a:schemeClr val="lt1"/>
        </a:solidFill>
        <a:effectLst/>
      </p:bgPr>
    </p:bg>
    <p:spTree>
      <p:nvGrpSpPr>
        <p:cNvPr id="1" name="Shape 40"/>
        <p:cNvGrpSpPr/>
        <p:nvPr/>
      </p:nvGrpSpPr>
      <p:grpSpPr>
        <a:xfrm>
          <a:off x="0" y="0"/>
          <a:ext cx="0" cy="0"/>
          <a:chOff x="0" y="0"/>
          <a:chExt cx="0" cy="0"/>
        </a:xfrm>
      </p:grpSpPr>
      <p:sp>
        <p:nvSpPr>
          <p:cNvPr id="41" name="Google Shape;41;p8" descr="null"/>
          <p:cNvSpPr/>
          <p:nvPr/>
        </p:nvSpPr>
        <p:spPr>
          <a:xfrm>
            <a:off x="-35625" y="-36525"/>
            <a:ext cx="9237000" cy="1034400"/>
          </a:xfrm>
          <a:prstGeom prst="rect">
            <a:avLst/>
          </a:prstGeom>
          <a:solidFill>
            <a:srgbClr val="00797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8" descr="null"/>
          <p:cNvSpPr txBox="1">
            <a:spLocks noGrp="1"/>
          </p:cNvSpPr>
          <p:nvPr>
            <p:ph type="title"/>
          </p:nvPr>
        </p:nvSpPr>
        <p:spPr>
          <a:xfrm>
            <a:off x="471900" y="205325"/>
            <a:ext cx="8222100" cy="7677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Font typeface="Nunito"/>
              <a:buNone/>
              <a:defRPr>
                <a:latin typeface="Nunito"/>
                <a:ea typeface="Nunito"/>
                <a:cs typeface="Nunito"/>
                <a:sym typeface="Nunito"/>
              </a:defRPr>
            </a:lvl1pPr>
            <a:lvl2pPr lvl="1" rtl="0">
              <a:spcBef>
                <a:spcPts val="0"/>
              </a:spcBef>
              <a:spcAft>
                <a:spcPts val="0"/>
              </a:spcAft>
              <a:buSzPts val="3200"/>
              <a:buFont typeface="Nunito"/>
              <a:buNone/>
              <a:defRPr>
                <a:latin typeface="Nunito"/>
                <a:ea typeface="Nunito"/>
                <a:cs typeface="Nunito"/>
                <a:sym typeface="Nunito"/>
              </a:defRPr>
            </a:lvl2pPr>
            <a:lvl3pPr lvl="2" rtl="0">
              <a:spcBef>
                <a:spcPts val="0"/>
              </a:spcBef>
              <a:spcAft>
                <a:spcPts val="0"/>
              </a:spcAft>
              <a:buSzPts val="3200"/>
              <a:buFont typeface="Nunito"/>
              <a:buNone/>
              <a:defRPr>
                <a:latin typeface="Nunito"/>
                <a:ea typeface="Nunito"/>
                <a:cs typeface="Nunito"/>
                <a:sym typeface="Nunito"/>
              </a:defRPr>
            </a:lvl3pPr>
            <a:lvl4pPr lvl="3" rtl="0">
              <a:spcBef>
                <a:spcPts val="0"/>
              </a:spcBef>
              <a:spcAft>
                <a:spcPts val="0"/>
              </a:spcAft>
              <a:buSzPts val="3200"/>
              <a:buFont typeface="Nunito"/>
              <a:buNone/>
              <a:defRPr>
                <a:latin typeface="Nunito"/>
                <a:ea typeface="Nunito"/>
                <a:cs typeface="Nunito"/>
                <a:sym typeface="Nunito"/>
              </a:defRPr>
            </a:lvl4pPr>
            <a:lvl5pPr lvl="4" rtl="0">
              <a:spcBef>
                <a:spcPts val="0"/>
              </a:spcBef>
              <a:spcAft>
                <a:spcPts val="0"/>
              </a:spcAft>
              <a:buSzPts val="3200"/>
              <a:buFont typeface="Nunito"/>
              <a:buNone/>
              <a:defRPr>
                <a:latin typeface="Nunito"/>
                <a:ea typeface="Nunito"/>
                <a:cs typeface="Nunito"/>
                <a:sym typeface="Nunito"/>
              </a:defRPr>
            </a:lvl5pPr>
            <a:lvl6pPr lvl="5" rtl="0">
              <a:spcBef>
                <a:spcPts val="0"/>
              </a:spcBef>
              <a:spcAft>
                <a:spcPts val="0"/>
              </a:spcAft>
              <a:buSzPts val="3200"/>
              <a:buFont typeface="Nunito"/>
              <a:buNone/>
              <a:defRPr>
                <a:latin typeface="Nunito"/>
                <a:ea typeface="Nunito"/>
                <a:cs typeface="Nunito"/>
                <a:sym typeface="Nunito"/>
              </a:defRPr>
            </a:lvl6pPr>
            <a:lvl7pPr lvl="6" rtl="0">
              <a:spcBef>
                <a:spcPts val="0"/>
              </a:spcBef>
              <a:spcAft>
                <a:spcPts val="0"/>
              </a:spcAft>
              <a:buSzPts val="3200"/>
              <a:buFont typeface="Nunito"/>
              <a:buNone/>
              <a:defRPr>
                <a:latin typeface="Nunito"/>
                <a:ea typeface="Nunito"/>
                <a:cs typeface="Nunito"/>
                <a:sym typeface="Nunito"/>
              </a:defRPr>
            </a:lvl7pPr>
            <a:lvl8pPr lvl="7" rtl="0">
              <a:spcBef>
                <a:spcPts val="0"/>
              </a:spcBef>
              <a:spcAft>
                <a:spcPts val="0"/>
              </a:spcAft>
              <a:buSzPts val="3200"/>
              <a:buFont typeface="Nunito"/>
              <a:buNone/>
              <a:defRPr>
                <a:latin typeface="Nunito"/>
                <a:ea typeface="Nunito"/>
                <a:cs typeface="Nunito"/>
                <a:sym typeface="Nunito"/>
              </a:defRPr>
            </a:lvl8pPr>
            <a:lvl9pPr lvl="8" rtl="0">
              <a:spcBef>
                <a:spcPts val="0"/>
              </a:spcBef>
              <a:spcAft>
                <a:spcPts val="0"/>
              </a:spcAft>
              <a:buSzPts val="3200"/>
              <a:buFont typeface="Nunito"/>
              <a:buNone/>
              <a:defRPr>
                <a:latin typeface="Nunito"/>
                <a:ea typeface="Nunito"/>
                <a:cs typeface="Nunito"/>
                <a:sym typeface="Nunito"/>
              </a:defRPr>
            </a:lvl9pPr>
          </a:lstStyle>
          <a:p>
            <a:endParaRPr/>
          </a:p>
        </p:txBody>
      </p:sp>
      <p:sp>
        <p:nvSpPr>
          <p:cNvPr id="43" name="Google Shape;43;p8"/>
          <p:cNvSpPr txBox="1">
            <a:spLocks noGrp="1"/>
          </p:cNvSpPr>
          <p:nvPr>
            <p:ph type="body" idx="1"/>
          </p:nvPr>
        </p:nvSpPr>
        <p:spPr>
          <a:xfrm>
            <a:off x="471900" y="1385675"/>
            <a:ext cx="8222100" cy="2710200"/>
          </a:xfrm>
          <a:prstGeom prst="rect">
            <a:avLst/>
          </a:prstGeom>
        </p:spPr>
        <p:txBody>
          <a:bodyPr spcFirstLastPara="1" wrap="square" lIns="91425" tIns="91425" rIns="91425" bIns="91425" anchor="t" anchorCtr="0">
            <a:noAutofit/>
          </a:bodyPr>
          <a:lstStyle>
            <a:lvl1pPr marL="457200" lvl="0" indent="-381000" rtl="0">
              <a:lnSpc>
                <a:spcPct val="100000"/>
              </a:lnSpc>
              <a:spcBef>
                <a:spcPts val="0"/>
              </a:spcBef>
              <a:spcAft>
                <a:spcPts val="0"/>
              </a:spcAft>
              <a:buClr>
                <a:schemeClr val="dk2"/>
              </a:buClr>
              <a:buSzPts val="2400"/>
              <a:buFont typeface="Nunito"/>
              <a:buChar char="●"/>
              <a:defRPr>
                <a:solidFill>
                  <a:schemeClr val="dk2"/>
                </a:solidFill>
                <a:latin typeface="Nunito"/>
                <a:ea typeface="Nunito"/>
                <a:cs typeface="Nunito"/>
                <a:sym typeface="Nunito"/>
              </a:defRPr>
            </a:lvl1pPr>
            <a:lvl2pPr marL="914400" lvl="1" indent="-361950" rtl="0">
              <a:lnSpc>
                <a:spcPct val="100000"/>
              </a:lnSpc>
              <a:spcBef>
                <a:spcPts val="1600"/>
              </a:spcBef>
              <a:spcAft>
                <a:spcPts val="0"/>
              </a:spcAft>
              <a:buClr>
                <a:schemeClr val="dk2"/>
              </a:buClr>
              <a:buSzPts val="2100"/>
              <a:buFont typeface="Nunito"/>
              <a:buChar char="○"/>
              <a:defRPr sz="2100">
                <a:solidFill>
                  <a:schemeClr val="dk2"/>
                </a:solidFill>
                <a:latin typeface="Nunito"/>
                <a:ea typeface="Nunito"/>
                <a:cs typeface="Nunito"/>
                <a:sym typeface="Nunito"/>
              </a:defRPr>
            </a:lvl2pPr>
            <a:lvl3pPr marL="1371600" lvl="2" indent="-342900" rtl="0">
              <a:lnSpc>
                <a:spcPct val="100000"/>
              </a:lnSpc>
              <a:spcBef>
                <a:spcPts val="1600"/>
              </a:spcBef>
              <a:spcAft>
                <a:spcPts val="0"/>
              </a:spcAft>
              <a:buClr>
                <a:schemeClr val="dk2"/>
              </a:buClr>
              <a:buSzPts val="1800"/>
              <a:buFont typeface="Nunito"/>
              <a:buChar char="■"/>
              <a:defRPr sz="1800">
                <a:solidFill>
                  <a:schemeClr val="dk2"/>
                </a:solidFill>
                <a:latin typeface="Nunito"/>
                <a:ea typeface="Nunito"/>
                <a:cs typeface="Nunito"/>
                <a:sym typeface="Nunito"/>
              </a:defRPr>
            </a:lvl3pPr>
            <a:lvl4pPr marL="1828800" lvl="3" indent="-330200" rtl="0">
              <a:lnSpc>
                <a:spcPct val="100000"/>
              </a:lnSpc>
              <a:spcBef>
                <a:spcPts val="1600"/>
              </a:spcBef>
              <a:spcAft>
                <a:spcPts val="0"/>
              </a:spcAft>
              <a:buClr>
                <a:schemeClr val="dk2"/>
              </a:buClr>
              <a:buSzPts val="1600"/>
              <a:buFont typeface="Nunito"/>
              <a:buChar char="●"/>
              <a:defRPr>
                <a:solidFill>
                  <a:schemeClr val="dk2"/>
                </a:solidFill>
                <a:latin typeface="Nunito"/>
                <a:ea typeface="Nunito"/>
                <a:cs typeface="Nunito"/>
                <a:sym typeface="Nunito"/>
              </a:defRPr>
            </a:lvl4pPr>
            <a:lvl5pPr marL="2286000" lvl="4" indent="-317500" rtl="0">
              <a:lnSpc>
                <a:spcPct val="100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5pPr>
            <a:lvl6pPr marL="2743200" lvl="5" indent="-317500" rtl="0">
              <a:lnSpc>
                <a:spcPct val="100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6pPr>
            <a:lvl7pPr marL="3200400" lvl="6" indent="-317500" rtl="0">
              <a:lnSpc>
                <a:spcPct val="100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7pPr>
            <a:lvl8pPr marL="3657600" lvl="7" indent="-317500" rtl="0">
              <a:lnSpc>
                <a:spcPct val="100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8pPr>
            <a:lvl9pPr marL="4114800" lvl="8" indent="-317500" rtl="0">
              <a:lnSpc>
                <a:spcPct val="100000"/>
              </a:lnSpc>
              <a:spcBef>
                <a:spcPts val="1600"/>
              </a:spcBef>
              <a:spcAft>
                <a:spcPts val="1600"/>
              </a:spcAft>
              <a:buClr>
                <a:schemeClr val="dk2"/>
              </a:buClr>
              <a:buSzPts val="1400"/>
              <a:buFont typeface="Nunito"/>
              <a:buChar char="■"/>
              <a:defRPr>
                <a:solidFill>
                  <a:schemeClr val="dk2"/>
                </a:solidFill>
                <a:latin typeface="Nunito"/>
                <a:ea typeface="Nunito"/>
                <a:cs typeface="Nunito"/>
                <a:sym typeface="Nunito"/>
              </a:defRPr>
            </a:lvl9pPr>
          </a:lstStyle>
          <a:p>
            <a:endParaRPr/>
          </a:p>
        </p:txBody>
      </p:sp>
      <p:sp>
        <p:nvSpPr>
          <p:cNvPr id="44" name="Google Shape;44;p8"/>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b="1">
                <a:solidFill>
                  <a:schemeClr val="dk2"/>
                </a:solidFill>
                <a:latin typeface="Nunito"/>
                <a:ea typeface="Nunito"/>
                <a:cs typeface="Nunito"/>
                <a:sym typeface="Nunito"/>
              </a:defRPr>
            </a:lvl1pPr>
            <a:lvl2pPr lvl="1" rtl="0">
              <a:buNone/>
              <a:defRPr b="1">
                <a:solidFill>
                  <a:schemeClr val="dk2"/>
                </a:solidFill>
                <a:latin typeface="Nunito"/>
                <a:ea typeface="Nunito"/>
                <a:cs typeface="Nunito"/>
                <a:sym typeface="Nunito"/>
              </a:defRPr>
            </a:lvl2pPr>
            <a:lvl3pPr lvl="2" rtl="0">
              <a:buNone/>
              <a:defRPr b="1">
                <a:solidFill>
                  <a:schemeClr val="dk2"/>
                </a:solidFill>
                <a:latin typeface="Nunito"/>
                <a:ea typeface="Nunito"/>
                <a:cs typeface="Nunito"/>
                <a:sym typeface="Nunito"/>
              </a:defRPr>
            </a:lvl3pPr>
            <a:lvl4pPr lvl="3" rtl="0">
              <a:buNone/>
              <a:defRPr b="1">
                <a:solidFill>
                  <a:schemeClr val="dk2"/>
                </a:solidFill>
                <a:latin typeface="Nunito"/>
                <a:ea typeface="Nunito"/>
                <a:cs typeface="Nunito"/>
                <a:sym typeface="Nunito"/>
              </a:defRPr>
            </a:lvl4pPr>
            <a:lvl5pPr lvl="4" rtl="0">
              <a:buNone/>
              <a:defRPr b="1">
                <a:solidFill>
                  <a:schemeClr val="dk2"/>
                </a:solidFill>
                <a:latin typeface="Nunito"/>
                <a:ea typeface="Nunito"/>
                <a:cs typeface="Nunito"/>
                <a:sym typeface="Nunito"/>
              </a:defRPr>
            </a:lvl5pPr>
            <a:lvl6pPr lvl="5" rtl="0">
              <a:buNone/>
              <a:defRPr b="1">
                <a:solidFill>
                  <a:schemeClr val="dk2"/>
                </a:solidFill>
                <a:latin typeface="Nunito"/>
                <a:ea typeface="Nunito"/>
                <a:cs typeface="Nunito"/>
                <a:sym typeface="Nunito"/>
              </a:defRPr>
            </a:lvl6pPr>
            <a:lvl7pPr lvl="6" rtl="0">
              <a:buNone/>
              <a:defRPr b="1">
                <a:solidFill>
                  <a:schemeClr val="dk2"/>
                </a:solidFill>
                <a:latin typeface="Nunito"/>
                <a:ea typeface="Nunito"/>
                <a:cs typeface="Nunito"/>
                <a:sym typeface="Nunito"/>
              </a:defRPr>
            </a:lvl7pPr>
            <a:lvl8pPr lvl="7" rtl="0">
              <a:buNone/>
              <a:defRPr b="1">
                <a:solidFill>
                  <a:schemeClr val="dk2"/>
                </a:solidFill>
                <a:latin typeface="Nunito"/>
                <a:ea typeface="Nunito"/>
                <a:cs typeface="Nunito"/>
                <a:sym typeface="Nunito"/>
              </a:defRPr>
            </a:lvl8pPr>
            <a:lvl9pPr lvl="8" rtl="0">
              <a:buNone/>
              <a:defRPr b="1">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
        <p:nvSpPr>
          <p:cNvPr id="45" name="Google Shape;45;p8"/>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rgbClr val="212121"/>
                </a:solidFill>
                <a:latin typeface="Lato"/>
                <a:ea typeface="Lato"/>
                <a:cs typeface="Lato"/>
                <a:sym typeface="Lato"/>
              </a:rPr>
              <a:t>© 20</a:t>
            </a:r>
            <a:r>
              <a:rPr lang="en" sz="700">
                <a:solidFill>
                  <a:srgbClr val="212121"/>
                </a:solidFill>
                <a:latin typeface="Lato"/>
                <a:ea typeface="Lato"/>
                <a:cs typeface="Lato"/>
                <a:sym typeface="Lato"/>
              </a:rPr>
              <a:t>20</a:t>
            </a:r>
            <a:r>
              <a:rPr lang="en" sz="700" b="0" i="0" u="none" strike="noStrike" cap="none">
                <a:solidFill>
                  <a:srgbClr val="212121"/>
                </a:solidFill>
                <a:latin typeface="Lato"/>
                <a:ea typeface="Lato"/>
                <a:cs typeface="Lato"/>
                <a:sym typeface="Lato"/>
              </a:rPr>
              <a:t> </a:t>
            </a:r>
            <a:r>
              <a:rPr lang="en" sz="700" b="1" i="0" u="none" strike="noStrike" cap="none">
                <a:solidFill>
                  <a:srgbClr val="212121"/>
                </a:solidFill>
                <a:latin typeface="Lato"/>
                <a:ea typeface="Lato"/>
                <a:cs typeface="Lato"/>
                <a:sym typeface="Lato"/>
              </a:rPr>
              <a:t>CAST | Until </a:t>
            </a:r>
            <a:r>
              <a:rPr lang="en" sz="700" b="1">
                <a:solidFill>
                  <a:srgbClr val="212121"/>
                </a:solidFill>
                <a:latin typeface="Lato"/>
                <a:ea typeface="Lato"/>
                <a:cs typeface="Lato"/>
                <a:sym typeface="Lato"/>
              </a:rPr>
              <a:t>l</a:t>
            </a:r>
            <a:r>
              <a:rPr lang="en" sz="700" b="1" i="0" u="none" strike="noStrike" cap="none">
                <a:solidFill>
                  <a:srgbClr val="212121"/>
                </a:solidFill>
                <a:latin typeface="Lato"/>
                <a:ea typeface="Lato"/>
                <a:cs typeface="Lato"/>
                <a:sym typeface="Lato"/>
              </a:rPr>
              <a:t>earning </a:t>
            </a:r>
            <a:r>
              <a:rPr lang="en" sz="700" b="1">
                <a:solidFill>
                  <a:srgbClr val="212121"/>
                </a:solidFill>
                <a:latin typeface="Lato"/>
                <a:ea typeface="Lato"/>
                <a:cs typeface="Lato"/>
                <a:sym typeface="Lato"/>
              </a:rPr>
              <a:t>h</a:t>
            </a:r>
            <a:r>
              <a:rPr lang="en" sz="700" b="1" i="0" u="none" strike="noStrike" cap="none">
                <a:solidFill>
                  <a:srgbClr val="212121"/>
                </a:solidFill>
                <a:latin typeface="Lato"/>
                <a:ea typeface="Lato"/>
                <a:cs typeface="Lato"/>
                <a:sym typeface="Lato"/>
              </a:rPr>
              <a:t>as </a:t>
            </a:r>
            <a:r>
              <a:rPr lang="en" sz="700" b="1">
                <a:solidFill>
                  <a:srgbClr val="212121"/>
                </a:solidFill>
                <a:latin typeface="Lato"/>
                <a:ea typeface="Lato"/>
                <a:cs typeface="Lato"/>
                <a:sym typeface="Lato"/>
              </a:rPr>
              <a:t>n</a:t>
            </a:r>
            <a:r>
              <a:rPr lang="en" sz="700" b="1" i="0" u="none" strike="noStrike" cap="none">
                <a:solidFill>
                  <a:srgbClr val="212121"/>
                </a:solidFill>
                <a:latin typeface="Lato"/>
                <a:ea typeface="Lato"/>
                <a:cs typeface="Lato"/>
                <a:sym typeface="Lato"/>
              </a:rPr>
              <a:t>o </a:t>
            </a:r>
            <a:r>
              <a:rPr lang="en" sz="700" b="1">
                <a:solidFill>
                  <a:srgbClr val="212121"/>
                </a:solidFill>
                <a:latin typeface="Lato"/>
                <a:ea typeface="Lato"/>
                <a:cs typeface="Lato"/>
                <a:sym typeface="Lato"/>
              </a:rPr>
              <a:t>l</a:t>
            </a:r>
            <a:r>
              <a:rPr lang="en" sz="700" b="1" i="0" u="none" strike="noStrike" cap="none">
                <a:solidFill>
                  <a:srgbClr val="212121"/>
                </a:solidFill>
                <a:latin typeface="Lato"/>
                <a:ea typeface="Lato"/>
                <a:cs typeface="Lato"/>
                <a:sym typeface="Lato"/>
              </a:rPr>
              <a:t>imits</a:t>
            </a:r>
            <a:endParaRPr sz="700" b="1" i="0" u="none" strike="noStrike" cap="none">
              <a:solidFill>
                <a:srgbClr val="212121"/>
              </a:solidFill>
              <a:latin typeface="Lato"/>
              <a:ea typeface="Lato"/>
              <a:cs typeface="Lato"/>
              <a:sym typeface="Lato"/>
            </a:endParaRPr>
          </a:p>
        </p:txBody>
      </p:sp>
      <p:sp>
        <p:nvSpPr>
          <p:cNvPr id="46" name="Google Shape;46;p8"/>
          <p:cNvSpPr txBox="1"/>
          <p:nvPr/>
        </p:nvSpPr>
        <p:spPr>
          <a:xfrm>
            <a:off x="1400175" y="4779450"/>
            <a:ext cx="2324100" cy="2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2"/>
                </a:solidFill>
                <a:latin typeface="Lato"/>
                <a:ea typeface="Lato"/>
                <a:cs typeface="Lato"/>
                <a:sym typeface="Lato"/>
              </a:rPr>
              <a:t>@CAST_UDL | #CITES</a:t>
            </a:r>
            <a:endParaRPr sz="1200" b="1">
              <a:solidFill>
                <a:schemeClr val="dk2"/>
              </a:solidFill>
              <a:latin typeface="Lato"/>
              <a:ea typeface="Lato"/>
              <a:cs typeface="Lato"/>
              <a:sym typeface="Lato"/>
            </a:endParaRPr>
          </a:p>
          <a:p>
            <a:pPr marL="0" lvl="0" indent="0" algn="l" rtl="0">
              <a:spcBef>
                <a:spcPts val="0"/>
              </a:spcBef>
              <a:spcAft>
                <a:spcPts val="0"/>
              </a:spcAft>
              <a:buNone/>
            </a:pPr>
            <a:endParaRPr sz="1200" b="1">
              <a:solidFill>
                <a:schemeClr val="dk2"/>
              </a:solidFill>
              <a:latin typeface="Lato"/>
              <a:ea typeface="Lato"/>
              <a:cs typeface="Lato"/>
              <a:sym typeface="Lato"/>
            </a:endParaRPr>
          </a:p>
        </p:txBody>
      </p:sp>
      <p:pic>
        <p:nvPicPr>
          <p:cNvPr id="47" name="Google Shape;47;p8"/>
          <p:cNvPicPr preferRelativeResize="0"/>
          <p:nvPr/>
        </p:nvPicPr>
        <p:blipFill>
          <a:blip r:embed="rId2">
            <a:alphaModFix/>
          </a:blip>
          <a:stretch>
            <a:fillRect/>
          </a:stretch>
        </p:blipFill>
        <p:spPr>
          <a:xfrm>
            <a:off x="152400" y="4890632"/>
            <a:ext cx="1233500" cy="15598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 top">
  <p:cSld name="TITLE_AND_TWO_COLUMNS_1">
    <p:bg>
      <p:bgPr>
        <a:solidFill>
          <a:schemeClr val="lt1"/>
        </a:solidFill>
        <a:effectLst/>
      </p:bgPr>
    </p:bg>
    <p:spTree>
      <p:nvGrpSpPr>
        <p:cNvPr id="1" name="Shape 54"/>
        <p:cNvGrpSpPr/>
        <p:nvPr/>
      </p:nvGrpSpPr>
      <p:grpSpPr>
        <a:xfrm>
          <a:off x="0" y="0"/>
          <a:ext cx="0" cy="0"/>
          <a:chOff x="0" y="0"/>
          <a:chExt cx="0" cy="0"/>
        </a:xfrm>
      </p:grpSpPr>
      <p:sp>
        <p:nvSpPr>
          <p:cNvPr id="55" name="Google Shape;55;p10" descr="null"/>
          <p:cNvSpPr/>
          <p:nvPr/>
        </p:nvSpPr>
        <p:spPr>
          <a:xfrm>
            <a:off x="-74950" y="-36525"/>
            <a:ext cx="9227700" cy="10344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0"/>
          <p:cNvSpPr txBox="1">
            <a:spLocks noGrp="1"/>
          </p:cNvSpPr>
          <p:nvPr>
            <p:ph type="title"/>
          </p:nvPr>
        </p:nvSpPr>
        <p:spPr>
          <a:xfrm>
            <a:off x="471900" y="205325"/>
            <a:ext cx="8222100" cy="7677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Font typeface="Nunito"/>
              <a:buNone/>
              <a:defRPr>
                <a:latin typeface="Nunito"/>
                <a:ea typeface="Nunito"/>
                <a:cs typeface="Nunito"/>
                <a:sym typeface="Nunito"/>
              </a:defRPr>
            </a:lvl1pPr>
            <a:lvl2pPr lvl="1" rtl="0">
              <a:spcBef>
                <a:spcPts val="0"/>
              </a:spcBef>
              <a:spcAft>
                <a:spcPts val="0"/>
              </a:spcAft>
              <a:buSzPts val="3200"/>
              <a:buFont typeface="Nunito"/>
              <a:buNone/>
              <a:defRPr>
                <a:latin typeface="Nunito"/>
                <a:ea typeface="Nunito"/>
                <a:cs typeface="Nunito"/>
                <a:sym typeface="Nunito"/>
              </a:defRPr>
            </a:lvl2pPr>
            <a:lvl3pPr lvl="2" rtl="0">
              <a:spcBef>
                <a:spcPts val="0"/>
              </a:spcBef>
              <a:spcAft>
                <a:spcPts val="0"/>
              </a:spcAft>
              <a:buSzPts val="3200"/>
              <a:buFont typeface="Nunito"/>
              <a:buNone/>
              <a:defRPr>
                <a:latin typeface="Nunito"/>
                <a:ea typeface="Nunito"/>
                <a:cs typeface="Nunito"/>
                <a:sym typeface="Nunito"/>
              </a:defRPr>
            </a:lvl3pPr>
            <a:lvl4pPr lvl="3" rtl="0">
              <a:spcBef>
                <a:spcPts val="0"/>
              </a:spcBef>
              <a:spcAft>
                <a:spcPts val="0"/>
              </a:spcAft>
              <a:buSzPts val="3200"/>
              <a:buFont typeface="Nunito"/>
              <a:buNone/>
              <a:defRPr>
                <a:latin typeface="Nunito"/>
                <a:ea typeface="Nunito"/>
                <a:cs typeface="Nunito"/>
                <a:sym typeface="Nunito"/>
              </a:defRPr>
            </a:lvl4pPr>
            <a:lvl5pPr lvl="4" rtl="0">
              <a:spcBef>
                <a:spcPts val="0"/>
              </a:spcBef>
              <a:spcAft>
                <a:spcPts val="0"/>
              </a:spcAft>
              <a:buSzPts val="3200"/>
              <a:buFont typeface="Nunito"/>
              <a:buNone/>
              <a:defRPr>
                <a:latin typeface="Nunito"/>
                <a:ea typeface="Nunito"/>
                <a:cs typeface="Nunito"/>
                <a:sym typeface="Nunito"/>
              </a:defRPr>
            </a:lvl5pPr>
            <a:lvl6pPr lvl="5" rtl="0">
              <a:spcBef>
                <a:spcPts val="0"/>
              </a:spcBef>
              <a:spcAft>
                <a:spcPts val="0"/>
              </a:spcAft>
              <a:buSzPts val="3200"/>
              <a:buFont typeface="Nunito"/>
              <a:buNone/>
              <a:defRPr>
                <a:latin typeface="Nunito"/>
                <a:ea typeface="Nunito"/>
                <a:cs typeface="Nunito"/>
                <a:sym typeface="Nunito"/>
              </a:defRPr>
            </a:lvl6pPr>
            <a:lvl7pPr lvl="6" rtl="0">
              <a:spcBef>
                <a:spcPts val="0"/>
              </a:spcBef>
              <a:spcAft>
                <a:spcPts val="0"/>
              </a:spcAft>
              <a:buSzPts val="3200"/>
              <a:buFont typeface="Nunito"/>
              <a:buNone/>
              <a:defRPr>
                <a:latin typeface="Nunito"/>
                <a:ea typeface="Nunito"/>
                <a:cs typeface="Nunito"/>
                <a:sym typeface="Nunito"/>
              </a:defRPr>
            </a:lvl7pPr>
            <a:lvl8pPr lvl="7" rtl="0">
              <a:spcBef>
                <a:spcPts val="0"/>
              </a:spcBef>
              <a:spcAft>
                <a:spcPts val="0"/>
              </a:spcAft>
              <a:buSzPts val="3200"/>
              <a:buFont typeface="Nunito"/>
              <a:buNone/>
              <a:defRPr>
                <a:latin typeface="Nunito"/>
                <a:ea typeface="Nunito"/>
                <a:cs typeface="Nunito"/>
                <a:sym typeface="Nunito"/>
              </a:defRPr>
            </a:lvl8pPr>
            <a:lvl9pPr lvl="8" rtl="0">
              <a:spcBef>
                <a:spcPts val="0"/>
              </a:spcBef>
              <a:spcAft>
                <a:spcPts val="0"/>
              </a:spcAft>
              <a:buSzPts val="3200"/>
              <a:buFont typeface="Nunito"/>
              <a:buNone/>
              <a:defRPr>
                <a:latin typeface="Nunito"/>
                <a:ea typeface="Nunito"/>
                <a:cs typeface="Nunito"/>
                <a:sym typeface="Nunito"/>
              </a:defRPr>
            </a:lvl9pPr>
          </a:lstStyle>
          <a:p>
            <a:endParaRPr/>
          </a:p>
        </p:txBody>
      </p:sp>
      <p:sp>
        <p:nvSpPr>
          <p:cNvPr id="57" name="Google Shape;57;p10"/>
          <p:cNvSpPr txBox="1">
            <a:spLocks noGrp="1"/>
          </p:cNvSpPr>
          <p:nvPr>
            <p:ph type="body" idx="1"/>
          </p:nvPr>
        </p:nvSpPr>
        <p:spPr>
          <a:xfrm>
            <a:off x="471900" y="1385675"/>
            <a:ext cx="3999900" cy="2710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2"/>
              </a:buClr>
              <a:buSzPts val="2400"/>
              <a:buFont typeface="Nunito"/>
              <a:buChar char="●"/>
              <a:defRPr>
                <a:solidFill>
                  <a:schemeClr val="dk2"/>
                </a:solidFill>
                <a:latin typeface="Nunito"/>
                <a:ea typeface="Nunito"/>
                <a:cs typeface="Nunito"/>
                <a:sym typeface="Nunito"/>
              </a:defRPr>
            </a:lvl1pPr>
            <a:lvl2pPr marL="914400" lvl="1" indent="-361950" rtl="0">
              <a:spcBef>
                <a:spcPts val="1600"/>
              </a:spcBef>
              <a:spcAft>
                <a:spcPts val="0"/>
              </a:spcAft>
              <a:buClr>
                <a:schemeClr val="dk2"/>
              </a:buClr>
              <a:buSzPts val="2100"/>
              <a:buFont typeface="Nunito"/>
              <a:buChar char="○"/>
              <a:defRPr>
                <a:solidFill>
                  <a:schemeClr val="dk2"/>
                </a:solidFill>
                <a:latin typeface="Nunito"/>
                <a:ea typeface="Nunito"/>
                <a:cs typeface="Nunito"/>
                <a:sym typeface="Nunito"/>
              </a:defRPr>
            </a:lvl2pPr>
            <a:lvl3pPr marL="1371600" lvl="2" indent="-304800" rtl="0">
              <a:spcBef>
                <a:spcPts val="1600"/>
              </a:spcBef>
              <a:spcAft>
                <a:spcPts val="0"/>
              </a:spcAft>
              <a:buClr>
                <a:schemeClr val="dk2"/>
              </a:buClr>
              <a:buSzPts val="1200"/>
              <a:buFont typeface="Nunito"/>
              <a:buChar char="■"/>
              <a:defRPr sz="1200">
                <a:solidFill>
                  <a:schemeClr val="dk2"/>
                </a:solidFill>
                <a:latin typeface="Nunito"/>
                <a:ea typeface="Nunito"/>
                <a:cs typeface="Nunito"/>
                <a:sym typeface="Nunito"/>
              </a:defRPr>
            </a:lvl3pPr>
            <a:lvl4pPr marL="1828800" lvl="3" indent="-304800" rtl="0">
              <a:spcBef>
                <a:spcPts val="1600"/>
              </a:spcBef>
              <a:spcAft>
                <a:spcPts val="0"/>
              </a:spcAft>
              <a:buClr>
                <a:schemeClr val="dk2"/>
              </a:buClr>
              <a:buSzPts val="1200"/>
              <a:buFont typeface="Nunito"/>
              <a:buChar char="●"/>
              <a:defRPr sz="1200">
                <a:solidFill>
                  <a:schemeClr val="dk2"/>
                </a:solidFill>
                <a:latin typeface="Nunito"/>
                <a:ea typeface="Nunito"/>
                <a:cs typeface="Nunito"/>
                <a:sym typeface="Nunito"/>
              </a:defRPr>
            </a:lvl4pPr>
            <a:lvl5pPr marL="2286000" lvl="4" indent="-304800" rtl="0">
              <a:spcBef>
                <a:spcPts val="1600"/>
              </a:spcBef>
              <a:spcAft>
                <a:spcPts val="0"/>
              </a:spcAft>
              <a:buClr>
                <a:schemeClr val="dk2"/>
              </a:buClr>
              <a:buSzPts val="1200"/>
              <a:buFont typeface="Nunito"/>
              <a:buChar char="○"/>
              <a:defRPr sz="1200">
                <a:solidFill>
                  <a:schemeClr val="dk2"/>
                </a:solidFill>
                <a:latin typeface="Nunito"/>
                <a:ea typeface="Nunito"/>
                <a:cs typeface="Nunito"/>
                <a:sym typeface="Nunito"/>
              </a:defRPr>
            </a:lvl5pPr>
            <a:lvl6pPr marL="2743200" lvl="5" indent="-304800" rtl="0">
              <a:spcBef>
                <a:spcPts val="1600"/>
              </a:spcBef>
              <a:spcAft>
                <a:spcPts val="0"/>
              </a:spcAft>
              <a:buClr>
                <a:schemeClr val="dk2"/>
              </a:buClr>
              <a:buSzPts val="1200"/>
              <a:buFont typeface="Nunito"/>
              <a:buChar char="■"/>
              <a:defRPr sz="1200">
                <a:solidFill>
                  <a:schemeClr val="dk2"/>
                </a:solidFill>
                <a:latin typeface="Nunito"/>
                <a:ea typeface="Nunito"/>
                <a:cs typeface="Nunito"/>
                <a:sym typeface="Nunito"/>
              </a:defRPr>
            </a:lvl6pPr>
            <a:lvl7pPr marL="3200400" lvl="6" indent="-304800" rtl="0">
              <a:spcBef>
                <a:spcPts val="1600"/>
              </a:spcBef>
              <a:spcAft>
                <a:spcPts val="0"/>
              </a:spcAft>
              <a:buClr>
                <a:schemeClr val="dk2"/>
              </a:buClr>
              <a:buSzPts val="1200"/>
              <a:buFont typeface="Nunito"/>
              <a:buChar char="●"/>
              <a:defRPr sz="1200">
                <a:solidFill>
                  <a:schemeClr val="dk2"/>
                </a:solidFill>
                <a:latin typeface="Nunito"/>
                <a:ea typeface="Nunito"/>
                <a:cs typeface="Nunito"/>
                <a:sym typeface="Nunito"/>
              </a:defRPr>
            </a:lvl7pPr>
            <a:lvl8pPr marL="3657600" lvl="7" indent="-304800" rtl="0">
              <a:spcBef>
                <a:spcPts val="1600"/>
              </a:spcBef>
              <a:spcAft>
                <a:spcPts val="0"/>
              </a:spcAft>
              <a:buClr>
                <a:schemeClr val="dk2"/>
              </a:buClr>
              <a:buSzPts val="1200"/>
              <a:buFont typeface="Nunito"/>
              <a:buChar char="○"/>
              <a:defRPr sz="1200">
                <a:solidFill>
                  <a:schemeClr val="dk2"/>
                </a:solidFill>
                <a:latin typeface="Nunito"/>
                <a:ea typeface="Nunito"/>
                <a:cs typeface="Nunito"/>
                <a:sym typeface="Nunito"/>
              </a:defRPr>
            </a:lvl8pPr>
            <a:lvl9pPr marL="4114800" lvl="8" indent="-304800" rtl="0">
              <a:spcBef>
                <a:spcPts val="1600"/>
              </a:spcBef>
              <a:spcAft>
                <a:spcPts val="1600"/>
              </a:spcAft>
              <a:buClr>
                <a:schemeClr val="dk2"/>
              </a:buClr>
              <a:buSzPts val="1200"/>
              <a:buFont typeface="Nunito"/>
              <a:buChar char="■"/>
              <a:defRPr sz="1200">
                <a:solidFill>
                  <a:schemeClr val="dk2"/>
                </a:solidFill>
                <a:latin typeface="Nunito"/>
                <a:ea typeface="Nunito"/>
                <a:cs typeface="Nunito"/>
                <a:sym typeface="Nunito"/>
              </a:defRPr>
            </a:lvl9pPr>
          </a:lstStyle>
          <a:p>
            <a:endParaRPr/>
          </a:p>
        </p:txBody>
      </p:sp>
      <p:sp>
        <p:nvSpPr>
          <p:cNvPr id="58" name="Google Shape;58;p10"/>
          <p:cNvSpPr txBox="1">
            <a:spLocks noGrp="1"/>
          </p:cNvSpPr>
          <p:nvPr>
            <p:ph type="body" idx="2"/>
          </p:nvPr>
        </p:nvSpPr>
        <p:spPr>
          <a:xfrm>
            <a:off x="4694250" y="1385675"/>
            <a:ext cx="3999900" cy="2710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2"/>
              </a:buClr>
              <a:buSzPts val="2400"/>
              <a:buFont typeface="Nunito"/>
              <a:buChar char="●"/>
              <a:defRPr>
                <a:solidFill>
                  <a:schemeClr val="dk2"/>
                </a:solidFill>
                <a:latin typeface="Nunito"/>
                <a:ea typeface="Nunito"/>
                <a:cs typeface="Nunito"/>
                <a:sym typeface="Nunito"/>
              </a:defRPr>
            </a:lvl1pPr>
            <a:lvl2pPr marL="914400" lvl="1" indent="-361950" rtl="0">
              <a:spcBef>
                <a:spcPts val="1600"/>
              </a:spcBef>
              <a:spcAft>
                <a:spcPts val="0"/>
              </a:spcAft>
              <a:buClr>
                <a:schemeClr val="dk2"/>
              </a:buClr>
              <a:buSzPts val="2100"/>
              <a:buFont typeface="Nunito"/>
              <a:buChar char="○"/>
              <a:defRPr>
                <a:solidFill>
                  <a:schemeClr val="dk2"/>
                </a:solidFill>
                <a:latin typeface="Nunito"/>
                <a:ea typeface="Nunito"/>
                <a:cs typeface="Nunito"/>
                <a:sym typeface="Nunito"/>
              </a:defRPr>
            </a:lvl2pPr>
            <a:lvl3pPr marL="1371600" lvl="2" indent="-304800" rtl="0">
              <a:spcBef>
                <a:spcPts val="1600"/>
              </a:spcBef>
              <a:spcAft>
                <a:spcPts val="0"/>
              </a:spcAft>
              <a:buClr>
                <a:schemeClr val="dk2"/>
              </a:buClr>
              <a:buSzPts val="1200"/>
              <a:buFont typeface="Nunito"/>
              <a:buChar char="■"/>
              <a:defRPr sz="1200">
                <a:solidFill>
                  <a:schemeClr val="dk2"/>
                </a:solidFill>
                <a:latin typeface="Nunito"/>
                <a:ea typeface="Nunito"/>
                <a:cs typeface="Nunito"/>
                <a:sym typeface="Nunito"/>
              </a:defRPr>
            </a:lvl3pPr>
            <a:lvl4pPr marL="1828800" lvl="3" indent="-304800" rtl="0">
              <a:spcBef>
                <a:spcPts val="1600"/>
              </a:spcBef>
              <a:spcAft>
                <a:spcPts val="0"/>
              </a:spcAft>
              <a:buClr>
                <a:schemeClr val="dk2"/>
              </a:buClr>
              <a:buSzPts val="1200"/>
              <a:buFont typeface="Nunito"/>
              <a:buChar char="●"/>
              <a:defRPr sz="1200">
                <a:solidFill>
                  <a:schemeClr val="dk2"/>
                </a:solidFill>
                <a:latin typeface="Nunito"/>
                <a:ea typeface="Nunito"/>
                <a:cs typeface="Nunito"/>
                <a:sym typeface="Nunito"/>
              </a:defRPr>
            </a:lvl4pPr>
            <a:lvl5pPr marL="2286000" lvl="4" indent="-304800" rtl="0">
              <a:spcBef>
                <a:spcPts val="1600"/>
              </a:spcBef>
              <a:spcAft>
                <a:spcPts val="0"/>
              </a:spcAft>
              <a:buClr>
                <a:schemeClr val="dk2"/>
              </a:buClr>
              <a:buSzPts val="1200"/>
              <a:buFont typeface="Nunito"/>
              <a:buChar char="○"/>
              <a:defRPr sz="1200">
                <a:solidFill>
                  <a:schemeClr val="dk2"/>
                </a:solidFill>
                <a:latin typeface="Nunito"/>
                <a:ea typeface="Nunito"/>
                <a:cs typeface="Nunito"/>
                <a:sym typeface="Nunito"/>
              </a:defRPr>
            </a:lvl5pPr>
            <a:lvl6pPr marL="2743200" lvl="5" indent="-304800" rtl="0">
              <a:spcBef>
                <a:spcPts val="1600"/>
              </a:spcBef>
              <a:spcAft>
                <a:spcPts val="0"/>
              </a:spcAft>
              <a:buClr>
                <a:schemeClr val="dk2"/>
              </a:buClr>
              <a:buSzPts val="1200"/>
              <a:buFont typeface="Nunito"/>
              <a:buChar char="■"/>
              <a:defRPr sz="1200">
                <a:solidFill>
                  <a:schemeClr val="dk2"/>
                </a:solidFill>
                <a:latin typeface="Nunito"/>
                <a:ea typeface="Nunito"/>
                <a:cs typeface="Nunito"/>
                <a:sym typeface="Nunito"/>
              </a:defRPr>
            </a:lvl6pPr>
            <a:lvl7pPr marL="3200400" lvl="6" indent="-304800" rtl="0">
              <a:spcBef>
                <a:spcPts val="1600"/>
              </a:spcBef>
              <a:spcAft>
                <a:spcPts val="0"/>
              </a:spcAft>
              <a:buClr>
                <a:schemeClr val="dk2"/>
              </a:buClr>
              <a:buSzPts val="1200"/>
              <a:buFont typeface="Nunito"/>
              <a:buChar char="●"/>
              <a:defRPr sz="1200">
                <a:solidFill>
                  <a:schemeClr val="dk2"/>
                </a:solidFill>
                <a:latin typeface="Nunito"/>
                <a:ea typeface="Nunito"/>
                <a:cs typeface="Nunito"/>
                <a:sym typeface="Nunito"/>
              </a:defRPr>
            </a:lvl7pPr>
            <a:lvl8pPr marL="3657600" lvl="7" indent="-304800" rtl="0">
              <a:spcBef>
                <a:spcPts val="1600"/>
              </a:spcBef>
              <a:spcAft>
                <a:spcPts val="0"/>
              </a:spcAft>
              <a:buClr>
                <a:schemeClr val="dk2"/>
              </a:buClr>
              <a:buSzPts val="1200"/>
              <a:buFont typeface="Nunito"/>
              <a:buChar char="○"/>
              <a:defRPr sz="1200">
                <a:solidFill>
                  <a:schemeClr val="dk2"/>
                </a:solidFill>
                <a:latin typeface="Nunito"/>
                <a:ea typeface="Nunito"/>
                <a:cs typeface="Nunito"/>
                <a:sym typeface="Nunito"/>
              </a:defRPr>
            </a:lvl8pPr>
            <a:lvl9pPr marL="4114800" lvl="8" indent="-304800" rtl="0">
              <a:spcBef>
                <a:spcPts val="1600"/>
              </a:spcBef>
              <a:spcAft>
                <a:spcPts val="1600"/>
              </a:spcAft>
              <a:buClr>
                <a:schemeClr val="dk2"/>
              </a:buClr>
              <a:buSzPts val="1200"/>
              <a:buFont typeface="Nunito"/>
              <a:buChar char="■"/>
              <a:defRPr sz="1200">
                <a:solidFill>
                  <a:schemeClr val="dk2"/>
                </a:solidFill>
                <a:latin typeface="Nunito"/>
                <a:ea typeface="Nunito"/>
                <a:cs typeface="Nunito"/>
                <a:sym typeface="Nunito"/>
              </a:defRPr>
            </a:lvl9pPr>
          </a:lstStyle>
          <a:p>
            <a:endParaRPr/>
          </a:p>
        </p:txBody>
      </p:sp>
      <p:sp>
        <p:nvSpPr>
          <p:cNvPr id="59" name="Google Shape;59;p10"/>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b="1">
                <a:solidFill>
                  <a:schemeClr val="dk2"/>
                </a:solidFill>
                <a:latin typeface="Nunito"/>
                <a:ea typeface="Nunito"/>
                <a:cs typeface="Nunito"/>
                <a:sym typeface="Nunito"/>
              </a:defRPr>
            </a:lvl1pPr>
            <a:lvl2pPr lvl="1" rtl="0">
              <a:buNone/>
              <a:defRPr b="1">
                <a:solidFill>
                  <a:schemeClr val="dk2"/>
                </a:solidFill>
                <a:latin typeface="Nunito"/>
                <a:ea typeface="Nunito"/>
                <a:cs typeface="Nunito"/>
                <a:sym typeface="Nunito"/>
              </a:defRPr>
            </a:lvl2pPr>
            <a:lvl3pPr lvl="2" rtl="0">
              <a:buNone/>
              <a:defRPr b="1">
                <a:solidFill>
                  <a:schemeClr val="dk2"/>
                </a:solidFill>
                <a:latin typeface="Nunito"/>
                <a:ea typeface="Nunito"/>
                <a:cs typeface="Nunito"/>
                <a:sym typeface="Nunito"/>
              </a:defRPr>
            </a:lvl3pPr>
            <a:lvl4pPr lvl="3" rtl="0">
              <a:buNone/>
              <a:defRPr b="1">
                <a:solidFill>
                  <a:schemeClr val="dk2"/>
                </a:solidFill>
                <a:latin typeface="Nunito"/>
                <a:ea typeface="Nunito"/>
                <a:cs typeface="Nunito"/>
                <a:sym typeface="Nunito"/>
              </a:defRPr>
            </a:lvl4pPr>
            <a:lvl5pPr lvl="4" rtl="0">
              <a:buNone/>
              <a:defRPr b="1">
                <a:solidFill>
                  <a:schemeClr val="dk2"/>
                </a:solidFill>
                <a:latin typeface="Nunito"/>
                <a:ea typeface="Nunito"/>
                <a:cs typeface="Nunito"/>
                <a:sym typeface="Nunito"/>
              </a:defRPr>
            </a:lvl5pPr>
            <a:lvl6pPr lvl="5" rtl="0">
              <a:buNone/>
              <a:defRPr b="1">
                <a:solidFill>
                  <a:schemeClr val="dk2"/>
                </a:solidFill>
                <a:latin typeface="Nunito"/>
                <a:ea typeface="Nunito"/>
                <a:cs typeface="Nunito"/>
                <a:sym typeface="Nunito"/>
              </a:defRPr>
            </a:lvl6pPr>
            <a:lvl7pPr lvl="6" rtl="0">
              <a:buNone/>
              <a:defRPr b="1">
                <a:solidFill>
                  <a:schemeClr val="dk2"/>
                </a:solidFill>
                <a:latin typeface="Nunito"/>
                <a:ea typeface="Nunito"/>
                <a:cs typeface="Nunito"/>
                <a:sym typeface="Nunito"/>
              </a:defRPr>
            </a:lvl7pPr>
            <a:lvl8pPr lvl="7" rtl="0">
              <a:buNone/>
              <a:defRPr b="1">
                <a:solidFill>
                  <a:schemeClr val="dk2"/>
                </a:solidFill>
                <a:latin typeface="Nunito"/>
                <a:ea typeface="Nunito"/>
                <a:cs typeface="Nunito"/>
                <a:sym typeface="Nunito"/>
              </a:defRPr>
            </a:lvl8pPr>
            <a:lvl9pPr lvl="8" rtl="0">
              <a:buNone/>
              <a:defRPr b="1">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
        <p:nvSpPr>
          <p:cNvPr id="60" name="Google Shape;60;p10"/>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rgbClr val="10343B"/>
                </a:solidFill>
                <a:latin typeface="Lato"/>
                <a:ea typeface="Lato"/>
                <a:cs typeface="Lato"/>
                <a:sym typeface="Lato"/>
              </a:rPr>
              <a:t>© 20</a:t>
            </a:r>
            <a:r>
              <a:rPr lang="en" sz="700">
                <a:solidFill>
                  <a:srgbClr val="10343B"/>
                </a:solidFill>
                <a:latin typeface="Lato"/>
                <a:ea typeface="Lato"/>
                <a:cs typeface="Lato"/>
                <a:sym typeface="Lato"/>
              </a:rPr>
              <a:t>20</a:t>
            </a:r>
            <a:r>
              <a:rPr lang="en" sz="700" b="0" i="0" u="none" strike="noStrike" cap="none">
                <a:solidFill>
                  <a:srgbClr val="10343B"/>
                </a:solidFill>
                <a:latin typeface="Lato"/>
                <a:ea typeface="Lato"/>
                <a:cs typeface="Lato"/>
                <a:sym typeface="Lato"/>
              </a:rPr>
              <a:t> </a:t>
            </a:r>
            <a:r>
              <a:rPr lang="en" sz="700" b="1" i="0" u="none" strike="noStrike" cap="none">
                <a:solidFill>
                  <a:srgbClr val="10343B"/>
                </a:solidFill>
                <a:latin typeface="Lato"/>
                <a:ea typeface="Lato"/>
                <a:cs typeface="Lato"/>
                <a:sym typeface="Lato"/>
              </a:rPr>
              <a:t>CAST | Until </a:t>
            </a:r>
            <a:r>
              <a:rPr lang="en" sz="700" b="1">
                <a:solidFill>
                  <a:srgbClr val="10343B"/>
                </a:solidFill>
                <a:latin typeface="Lato"/>
                <a:ea typeface="Lato"/>
                <a:cs typeface="Lato"/>
                <a:sym typeface="Lato"/>
              </a:rPr>
              <a:t>l</a:t>
            </a:r>
            <a:r>
              <a:rPr lang="en" sz="700" b="1" i="0" u="none" strike="noStrike" cap="none">
                <a:solidFill>
                  <a:srgbClr val="10343B"/>
                </a:solidFill>
                <a:latin typeface="Lato"/>
                <a:ea typeface="Lato"/>
                <a:cs typeface="Lato"/>
                <a:sym typeface="Lato"/>
              </a:rPr>
              <a:t>earning </a:t>
            </a:r>
            <a:r>
              <a:rPr lang="en" sz="700" b="1">
                <a:solidFill>
                  <a:srgbClr val="10343B"/>
                </a:solidFill>
                <a:latin typeface="Lato"/>
                <a:ea typeface="Lato"/>
                <a:cs typeface="Lato"/>
                <a:sym typeface="Lato"/>
              </a:rPr>
              <a:t>h</a:t>
            </a:r>
            <a:r>
              <a:rPr lang="en" sz="700" b="1" i="0" u="none" strike="noStrike" cap="none">
                <a:solidFill>
                  <a:srgbClr val="10343B"/>
                </a:solidFill>
                <a:latin typeface="Lato"/>
                <a:ea typeface="Lato"/>
                <a:cs typeface="Lato"/>
                <a:sym typeface="Lato"/>
              </a:rPr>
              <a:t>as </a:t>
            </a:r>
            <a:r>
              <a:rPr lang="en" sz="700" b="1">
                <a:solidFill>
                  <a:srgbClr val="10343B"/>
                </a:solidFill>
                <a:latin typeface="Lato"/>
                <a:ea typeface="Lato"/>
                <a:cs typeface="Lato"/>
                <a:sym typeface="Lato"/>
              </a:rPr>
              <a:t>n</a:t>
            </a:r>
            <a:r>
              <a:rPr lang="en" sz="700" b="1" i="0" u="none" strike="noStrike" cap="none">
                <a:solidFill>
                  <a:srgbClr val="10343B"/>
                </a:solidFill>
                <a:latin typeface="Lato"/>
                <a:ea typeface="Lato"/>
                <a:cs typeface="Lato"/>
                <a:sym typeface="Lato"/>
              </a:rPr>
              <a:t>o </a:t>
            </a:r>
            <a:r>
              <a:rPr lang="en" sz="700" b="1">
                <a:solidFill>
                  <a:srgbClr val="10343B"/>
                </a:solidFill>
                <a:latin typeface="Lato"/>
                <a:ea typeface="Lato"/>
                <a:cs typeface="Lato"/>
                <a:sym typeface="Lato"/>
              </a:rPr>
              <a:t>l</a:t>
            </a:r>
            <a:r>
              <a:rPr lang="en" sz="700" b="1" i="0" u="none" strike="noStrike" cap="none">
                <a:solidFill>
                  <a:srgbClr val="10343B"/>
                </a:solidFill>
                <a:latin typeface="Lato"/>
                <a:ea typeface="Lato"/>
                <a:cs typeface="Lato"/>
                <a:sym typeface="Lato"/>
              </a:rPr>
              <a:t>imits</a:t>
            </a:r>
            <a:endParaRPr sz="700" b="1" i="0" u="none" strike="noStrike" cap="none">
              <a:solidFill>
                <a:srgbClr val="10343B"/>
              </a:solidFill>
              <a:latin typeface="Lato"/>
              <a:ea typeface="Lato"/>
              <a:cs typeface="Lato"/>
              <a:sym typeface="Lato"/>
            </a:endParaRPr>
          </a:p>
        </p:txBody>
      </p:sp>
      <p:sp>
        <p:nvSpPr>
          <p:cNvPr id="61" name="Google Shape;61;p10"/>
          <p:cNvSpPr txBox="1"/>
          <p:nvPr/>
        </p:nvSpPr>
        <p:spPr>
          <a:xfrm>
            <a:off x="1400175" y="4779450"/>
            <a:ext cx="2324100" cy="2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2"/>
                </a:solidFill>
                <a:latin typeface="Lato"/>
                <a:ea typeface="Lato"/>
                <a:cs typeface="Lato"/>
                <a:sym typeface="Lato"/>
              </a:rPr>
              <a:t>@CAST_UDL | #CITES</a:t>
            </a:r>
            <a:endParaRPr sz="1200" b="1">
              <a:solidFill>
                <a:schemeClr val="dk2"/>
              </a:solidFill>
              <a:latin typeface="Lato"/>
              <a:ea typeface="Lato"/>
              <a:cs typeface="Lato"/>
              <a:sym typeface="Lato"/>
            </a:endParaRPr>
          </a:p>
          <a:p>
            <a:pPr marL="0" lvl="0" indent="0" algn="l" rtl="0">
              <a:spcBef>
                <a:spcPts val="0"/>
              </a:spcBef>
              <a:spcAft>
                <a:spcPts val="0"/>
              </a:spcAft>
              <a:buNone/>
            </a:pPr>
            <a:endParaRPr sz="1200" b="1">
              <a:solidFill>
                <a:schemeClr val="dk2"/>
              </a:solidFill>
              <a:latin typeface="Lato"/>
              <a:ea typeface="Lato"/>
              <a:cs typeface="Lato"/>
              <a:sym typeface="Lato"/>
            </a:endParaRPr>
          </a:p>
          <a:p>
            <a:pPr marL="0" lvl="0" indent="0" algn="l" rtl="0">
              <a:spcBef>
                <a:spcPts val="0"/>
              </a:spcBef>
              <a:spcAft>
                <a:spcPts val="0"/>
              </a:spcAft>
              <a:buNone/>
            </a:pPr>
            <a:endParaRPr sz="1200" b="1">
              <a:solidFill>
                <a:schemeClr val="dk2"/>
              </a:solidFill>
              <a:latin typeface="Lato"/>
              <a:ea typeface="Lato"/>
              <a:cs typeface="Lato"/>
              <a:sym typeface="Lato"/>
            </a:endParaRPr>
          </a:p>
        </p:txBody>
      </p:sp>
      <p:pic>
        <p:nvPicPr>
          <p:cNvPr id="62" name="Google Shape;62;p10"/>
          <p:cNvPicPr preferRelativeResize="0"/>
          <p:nvPr/>
        </p:nvPicPr>
        <p:blipFill>
          <a:blip r:embed="rId2">
            <a:alphaModFix/>
          </a:blip>
          <a:stretch>
            <a:fillRect/>
          </a:stretch>
        </p:blipFill>
        <p:spPr>
          <a:xfrm>
            <a:off x="152400" y="4890632"/>
            <a:ext cx="1233500" cy="15598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 top">
  <p:cSld name="TITLE_AND_TWO_COLUMNS_1_2">
    <p:bg>
      <p:bgPr>
        <a:solidFill>
          <a:schemeClr val="lt1"/>
        </a:solidFill>
        <a:effectLst/>
      </p:bgPr>
    </p:bg>
    <p:spTree>
      <p:nvGrpSpPr>
        <p:cNvPr id="1" name="Shape 63"/>
        <p:cNvGrpSpPr/>
        <p:nvPr/>
      </p:nvGrpSpPr>
      <p:grpSpPr>
        <a:xfrm>
          <a:off x="0" y="0"/>
          <a:ext cx="0" cy="0"/>
          <a:chOff x="0" y="0"/>
          <a:chExt cx="0" cy="0"/>
        </a:xfrm>
      </p:grpSpPr>
      <p:sp>
        <p:nvSpPr>
          <p:cNvPr id="64" name="Google Shape;64;p11" descr="null"/>
          <p:cNvSpPr/>
          <p:nvPr/>
        </p:nvSpPr>
        <p:spPr>
          <a:xfrm>
            <a:off x="-74950" y="-36525"/>
            <a:ext cx="9227700" cy="1034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1"/>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b="1">
                <a:solidFill>
                  <a:schemeClr val="dk2"/>
                </a:solidFill>
                <a:latin typeface="Nunito"/>
                <a:ea typeface="Nunito"/>
                <a:cs typeface="Nunito"/>
                <a:sym typeface="Nunito"/>
              </a:defRPr>
            </a:lvl1pPr>
            <a:lvl2pPr lvl="1" rtl="0">
              <a:buNone/>
              <a:defRPr b="1">
                <a:solidFill>
                  <a:schemeClr val="dk2"/>
                </a:solidFill>
                <a:latin typeface="Nunito"/>
                <a:ea typeface="Nunito"/>
                <a:cs typeface="Nunito"/>
                <a:sym typeface="Nunito"/>
              </a:defRPr>
            </a:lvl2pPr>
            <a:lvl3pPr lvl="2" rtl="0">
              <a:buNone/>
              <a:defRPr b="1">
                <a:solidFill>
                  <a:schemeClr val="dk2"/>
                </a:solidFill>
                <a:latin typeface="Nunito"/>
                <a:ea typeface="Nunito"/>
                <a:cs typeface="Nunito"/>
                <a:sym typeface="Nunito"/>
              </a:defRPr>
            </a:lvl3pPr>
            <a:lvl4pPr lvl="3" rtl="0">
              <a:buNone/>
              <a:defRPr b="1">
                <a:solidFill>
                  <a:schemeClr val="dk2"/>
                </a:solidFill>
                <a:latin typeface="Nunito"/>
                <a:ea typeface="Nunito"/>
                <a:cs typeface="Nunito"/>
                <a:sym typeface="Nunito"/>
              </a:defRPr>
            </a:lvl4pPr>
            <a:lvl5pPr lvl="4" rtl="0">
              <a:buNone/>
              <a:defRPr b="1">
                <a:solidFill>
                  <a:schemeClr val="dk2"/>
                </a:solidFill>
                <a:latin typeface="Nunito"/>
                <a:ea typeface="Nunito"/>
                <a:cs typeface="Nunito"/>
                <a:sym typeface="Nunito"/>
              </a:defRPr>
            </a:lvl5pPr>
            <a:lvl6pPr lvl="5" rtl="0">
              <a:buNone/>
              <a:defRPr b="1">
                <a:solidFill>
                  <a:schemeClr val="dk2"/>
                </a:solidFill>
                <a:latin typeface="Nunito"/>
                <a:ea typeface="Nunito"/>
                <a:cs typeface="Nunito"/>
                <a:sym typeface="Nunito"/>
              </a:defRPr>
            </a:lvl6pPr>
            <a:lvl7pPr lvl="6" rtl="0">
              <a:buNone/>
              <a:defRPr b="1">
                <a:solidFill>
                  <a:schemeClr val="dk2"/>
                </a:solidFill>
                <a:latin typeface="Nunito"/>
                <a:ea typeface="Nunito"/>
                <a:cs typeface="Nunito"/>
                <a:sym typeface="Nunito"/>
              </a:defRPr>
            </a:lvl7pPr>
            <a:lvl8pPr lvl="7" rtl="0">
              <a:buNone/>
              <a:defRPr b="1">
                <a:solidFill>
                  <a:schemeClr val="dk2"/>
                </a:solidFill>
                <a:latin typeface="Nunito"/>
                <a:ea typeface="Nunito"/>
                <a:cs typeface="Nunito"/>
                <a:sym typeface="Nunito"/>
              </a:defRPr>
            </a:lvl8pPr>
            <a:lvl9pPr lvl="8" rtl="0">
              <a:buNone/>
              <a:defRPr b="1">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
        <p:nvSpPr>
          <p:cNvPr id="66" name="Google Shape;66;p11"/>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chemeClr val="dk2"/>
                </a:solidFill>
                <a:latin typeface="Lato"/>
                <a:ea typeface="Lato"/>
                <a:cs typeface="Lato"/>
                <a:sym typeface="Lato"/>
              </a:rPr>
              <a:t>© 20</a:t>
            </a:r>
            <a:r>
              <a:rPr lang="en" sz="700">
                <a:solidFill>
                  <a:schemeClr val="dk2"/>
                </a:solidFill>
                <a:latin typeface="Lato"/>
                <a:ea typeface="Lato"/>
                <a:cs typeface="Lato"/>
                <a:sym typeface="Lato"/>
              </a:rPr>
              <a:t>20</a:t>
            </a:r>
            <a:r>
              <a:rPr lang="en" sz="700" b="0" i="0" u="none" strike="noStrike" cap="none">
                <a:solidFill>
                  <a:schemeClr val="dk2"/>
                </a:solidFill>
                <a:latin typeface="Lato"/>
                <a:ea typeface="Lato"/>
                <a:cs typeface="Lato"/>
                <a:sym typeface="Lato"/>
              </a:rPr>
              <a:t> </a:t>
            </a:r>
            <a:r>
              <a:rPr lang="en" sz="700" b="1" i="0" u="none" strike="noStrike" cap="none">
                <a:solidFill>
                  <a:schemeClr val="dk2"/>
                </a:solidFill>
                <a:latin typeface="Lato"/>
                <a:ea typeface="Lato"/>
                <a:cs typeface="Lato"/>
                <a:sym typeface="Lato"/>
              </a:rPr>
              <a:t>CAST | Until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earning </a:t>
            </a:r>
            <a:r>
              <a:rPr lang="en" sz="700" b="1">
                <a:solidFill>
                  <a:schemeClr val="dk2"/>
                </a:solidFill>
                <a:latin typeface="Lato"/>
                <a:ea typeface="Lato"/>
                <a:cs typeface="Lato"/>
                <a:sym typeface="Lato"/>
              </a:rPr>
              <a:t>h</a:t>
            </a:r>
            <a:r>
              <a:rPr lang="en" sz="700" b="1" i="0" u="none" strike="noStrike" cap="none">
                <a:solidFill>
                  <a:schemeClr val="dk2"/>
                </a:solidFill>
                <a:latin typeface="Lato"/>
                <a:ea typeface="Lato"/>
                <a:cs typeface="Lato"/>
                <a:sym typeface="Lato"/>
              </a:rPr>
              <a:t>as </a:t>
            </a:r>
            <a:r>
              <a:rPr lang="en" sz="700" b="1">
                <a:solidFill>
                  <a:schemeClr val="dk2"/>
                </a:solidFill>
                <a:latin typeface="Lato"/>
                <a:ea typeface="Lato"/>
                <a:cs typeface="Lato"/>
                <a:sym typeface="Lato"/>
              </a:rPr>
              <a:t>n</a:t>
            </a:r>
            <a:r>
              <a:rPr lang="en" sz="700" b="1" i="0" u="none" strike="noStrike" cap="none">
                <a:solidFill>
                  <a:schemeClr val="dk2"/>
                </a:solidFill>
                <a:latin typeface="Lato"/>
                <a:ea typeface="Lato"/>
                <a:cs typeface="Lato"/>
                <a:sym typeface="Lato"/>
              </a:rPr>
              <a:t>o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imits</a:t>
            </a:r>
            <a:endParaRPr sz="700" b="1" i="0" u="none" strike="noStrike" cap="none">
              <a:solidFill>
                <a:schemeClr val="dk2"/>
              </a:solidFill>
              <a:latin typeface="Lato"/>
              <a:ea typeface="Lato"/>
              <a:cs typeface="Lato"/>
              <a:sym typeface="Lato"/>
            </a:endParaRPr>
          </a:p>
        </p:txBody>
      </p:sp>
      <p:sp>
        <p:nvSpPr>
          <p:cNvPr id="67" name="Google Shape;67;p11"/>
          <p:cNvSpPr txBox="1"/>
          <p:nvPr/>
        </p:nvSpPr>
        <p:spPr>
          <a:xfrm>
            <a:off x="1400175" y="4779450"/>
            <a:ext cx="2324100" cy="2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2"/>
                </a:solidFill>
                <a:latin typeface="Lato"/>
                <a:ea typeface="Lato"/>
                <a:cs typeface="Lato"/>
                <a:sym typeface="Lato"/>
              </a:rPr>
              <a:t>@CAST_UDL | #CITES</a:t>
            </a:r>
            <a:endParaRPr sz="1200" b="1">
              <a:solidFill>
                <a:schemeClr val="dk2"/>
              </a:solidFill>
              <a:latin typeface="Lato"/>
              <a:ea typeface="Lato"/>
              <a:cs typeface="Lato"/>
              <a:sym typeface="Lato"/>
            </a:endParaRPr>
          </a:p>
          <a:p>
            <a:pPr marL="0" lvl="0" indent="0" algn="l" rtl="0">
              <a:spcBef>
                <a:spcPts val="0"/>
              </a:spcBef>
              <a:spcAft>
                <a:spcPts val="0"/>
              </a:spcAft>
              <a:buNone/>
            </a:pPr>
            <a:endParaRPr sz="1200" b="1">
              <a:solidFill>
                <a:schemeClr val="dk2"/>
              </a:solidFill>
              <a:latin typeface="Lato"/>
              <a:ea typeface="Lato"/>
              <a:cs typeface="Lato"/>
              <a:sym typeface="Lato"/>
            </a:endParaRPr>
          </a:p>
          <a:p>
            <a:pPr marL="0" lvl="0" indent="0" algn="l" rtl="0">
              <a:spcBef>
                <a:spcPts val="0"/>
              </a:spcBef>
              <a:spcAft>
                <a:spcPts val="0"/>
              </a:spcAft>
              <a:buNone/>
            </a:pPr>
            <a:endParaRPr sz="1200" b="1">
              <a:solidFill>
                <a:schemeClr val="dk2"/>
              </a:solidFill>
              <a:latin typeface="Lato"/>
              <a:ea typeface="Lato"/>
              <a:cs typeface="Lato"/>
              <a:sym typeface="Lato"/>
            </a:endParaRPr>
          </a:p>
        </p:txBody>
      </p:sp>
      <p:pic>
        <p:nvPicPr>
          <p:cNvPr id="68" name="Google Shape;68;p11"/>
          <p:cNvPicPr preferRelativeResize="0"/>
          <p:nvPr/>
        </p:nvPicPr>
        <p:blipFill>
          <a:blip r:embed="rId2">
            <a:alphaModFix/>
          </a:blip>
          <a:stretch>
            <a:fillRect/>
          </a:stretch>
        </p:blipFill>
        <p:spPr>
          <a:xfrm>
            <a:off x="152400" y="4890632"/>
            <a:ext cx="1233500" cy="155980"/>
          </a:xfrm>
          <a:prstGeom prst="rect">
            <a:avLst/>
          </a:prstGeom>
          <a:noFill/>
          <a:ln>
            <a:noFill/>
          </a:ln>
        </p:spPr>
      </p:pic>
      <p:sp>
        <p:nvSpPr>
          <p:cNvPr id="69" name="Google Shape;69;p11"/>
          <p:cNvSpPr txBox="1">
            <a:spLocks noGrp="1"/>
          </p:cNvSpPr>
          <p:nvPr>
            <p:ph type="title"/>
          </p:nvPr>
        </p:nvSpPr>
        <p:spPr>
          <a:xfrm>
            <a:off x="471900" y="205325"/>
            <a:ext cx="8222100" cy="7677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Font typeface="Nunito"/>
              <a:buNone/>
              <a:defRPr>
                <a:latin typeface="Nunito"/>
                <a:ea typeface="Nunito"/>
                <a:cs typeface="Nunito"/>
                <a:sym typeface="Nunito"/>
              </a:defRPr>
            </a:lvl1pPr>
            <a:lvl2pPr lvl="1" rtl="0">
              <a:spcBef>
                <a:spcPts val="0"/>
              </a:spcBef>
              <a:spcAft>
                <a:spcPts val="0"/>
              </a:spcAft>
              <a:buSzPts val="3200"/>
              <a:buFont typeface="Nunito"/>
              <a:buNone/>
              <a:defRPr>
                <a:latin typeface="Nunito"/>
                <a:ea typeface="Nunito"/>
                <a:cs typeface="Nunito"/>
                <a:sym typeface="Nunito"/>
              </a:defRPr>
            </a:lvl2pPr>
            <a:lvl3pPr lvl="2" rtl="0">
              <a:spcBef>
                <a:spcPts val="0"/>
              </a:spcBef>
              <a:spcAft>
                <a:spcPts val="0"/>
              </a:spcAft>
              <a:buSzPts val="3200"/>
              <a:buFont typeface="Nunito"/>
              <a:buNone/>
              <a:defRPr>
                <a:latin typeface="Nunito"/>
                <a:ea typeface="Nunito"/>
                <a:cs typeface="Nunito"/>
                <a:sym typeface="Nunito"/>
              </a:defRPr>
            </a:lvl3pPr>
            <a:lvl4pPr lvl="3" rtl="0">
              <a:spcBef>
                <a:spcPts val="0"/>
              </a:spcBef>
              <a:spcAft>
                <a:spcPts val="0"/>
              </a:spcAft>
              <a:buSzPts val="3200"/>
              <a:buFont typeface="Nunito"/>
              <a:buNone/>
              <a:defRPr>
                <a:latin typeface="Nunito"/>
                <a:ea typeface="Nunito"/>
                <a:cs typeface="Nunito"/>
                <a:sym typeface="Nunito"/>
              </a:defRPr>
            </a:lvl4pPr>
            <a:lvl5pPr lvl="4" rtl="0">
              <a:spcBef>
                <a:spcPts val="0"/>
              </a:spcBef>
              <a:spcAft>
                <a:spcPts val="0"/>
              </a:spcAft>
              <a:buSzPts val="3200"/>
              <a:buFont typeface="Nunito"/>
              <a:buNone/>
              <a:defRPr>
                <a:latin typeface="Nunito"/>
                <a:ea typeface="Nunito"/>
                <a:cs typeface="Nunito"/>
                <a:sym typeface="Nunito"/>
              </a:defRPr>
            </a:lvl5pPr>
            <a:lvl6pPr lvl="5" rtl="0">
              <a:spcBef>
                <a:spcPts val="0"/>
              </a:spcBef>
              <a:spcAft>
                <a:spcPts val="0"/>
              </a:spcAft>
              <a:buSzPts val="3200"/>
              <a:buFont typeface="Nunito"/>
              <a:buNone/>
              <a:defRPr>
                <a:latin typeface="Nunito"/>
                <a:ea typeface="Nunito"/>
                <a:cs typeface="Nunito"/>
                <a:sym typeface="Nunito"/>
              </a:defRPr>
            </a:lvl6pPr>
            <a:lvl7pPr lvl="6" rtl="0">
              <a:spcBef>
                <a:spcPts val="0"/>
              </a:spcBef>
              <a:spcAft>
                <a:spcPts val="0"/>
              </a:spcAft>
              <a:buSzPts val="3200"/>
              <a:buFont typeface="Nunito"/>
              <a:buNone/>
              <a:defRPr>
                <a:latin typeface="Nunito"/>
                <a:ea typeface="Nunito"/>
                <a:cs typeface="Nunito"/>
                <a:sym typeface="Nunito"/>
              </a:defRPr>
            </a:lvl7pPr>
            <a:lvl8pPr lvl="7" rtl="0">
              <a:spcBef>
                <a:spcPts val="0"/>
              </a:spcBef>
              <a:spcAft>
                <a:spcPts val="0"/>
              </a:spcAft>
              <a:buSzPts val="3200"/>
              <a:buFont typeface="Nunito"/>
              <a:buNone/>
              <a:defRPr>
                <a:latin typeface="Nunito"/>
                <a:ea typeface="Nunito"/>
                <a:cs typeface="Nunito"/>
                <a:sym typeface="Nunito"/>
              </a:defRPr>
            </a:lvl8pPr>
            <a:lvl9pPr lvl="8" rtl="0">
              <a:spcBef>
                <a:spcPts val="0"/>
              </a:spcBef>
              <a:spcAft>
                <a:spcPts val="0"/>
              </a:spcAft>
              <a:buSzPts val="3200"/>
              <a:buFont typeface="Nunito"/>
              <a:buNone/>
              <a:defRPr>
                <a:latin typeface="Nunito"/>
                <a:ea typeface="Nunito"/>
                <a:cs typeface="Nunito"/>
                <a:sym typeface="Nunito"/>
              </a:defRPr>
            </a:lvl9pPr>
          </a:lstStyle>
          <a:p>
            <a:endParaRPr/>
          </a:p>
        </p:txBody>
      </p:sp>
      <p:sp>
        <p:nvSpPr>
          <p:cNvPr id="70" name="Google Shape;70;p11"/>
          <p:cNvSpPr txBox="1">
            <a:spLocks noGrp="1"/>
          </p:cNvSpPr>
          <p:nvPr>
            <p:ph type="body" idx="1"/>
          </p:nvPr>
        </p:nvSpPr>
        <p:spPr>
          <a:xfrm>
            <a:off x="471850" y="1385675"/>
            <a:ext cx="2481000" cy="2710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rgbClr val="434343"/>
              </a:buClr>
              <a:buSzPts val="2400"/>
              <a:buFont typeface="Nunito"/>
              <a:buChar char="●"/>
              <a:defRPr>
                <a:solidFill>
                  <a:srgbClr val="434343"/>
                </a:solidFill>
                <a:latin typeface="Nunito"/>
                <a:ea typeface="Nunito"/>
                <a:cs typeface="Nunito"/>
                <a:sym typeface="Nunito"/>
              </a:defRPr>
            </a:lvl1pPr>
            <a:lvl2pPr marL="914400" lvl="1" indent="-361950" rtl="0">
              <a:spcBef>
                <a:spcPts val="1600"/>
              </a:spcBef>
              <a:spcAft>
                <a:spcPts val="0"/>
              </a:spcAft>
              <a:buClr>
                <a:srgbClr val="434343"/>
              </a:buClr>
              <a:buSzPts val="2100"/>
              <a:buFont typeface="Nunito"/>
              <a:buChar char="○"/>
              <a:defRPr>
                <a:solidFill>
                  <a:srgbClr val="434343"/>
                </a:solidFill>
                <a:latin typeface="Nunito"/>
                <a:ea typeface="Nunito"/>
                <a:cs typeface="Nunito"/>
                <a:sym typeface="Nunito"/>
              </a:defRPr>
            </a:lvl2pPr>
            <a:lvl3pPr marL="1371600" lvl="2"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3pPr>
            <a:lvl4pPr marL="1828800" lvl="3"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4pPr>
            <a:lvl5pPr marL="2286000" lvl="4"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5pPr>
            <a:lvl6pPr marL="2743200" lvl="5"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6pPr>
            <a:lvl7pPr marL="3200400" lvl="6"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7pPr>
            <a:lvl8pPr marL="3657600" lvl="7"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8pPr>
            <a:lvl9pPr marL="4114800" lvl="8" indent="-304800" rtl="0">
              <a:spcBef>
                <a:spcPts val="1600"/>
              </a:spcBef>
              <a:spcAft>
                <a:spcPts val="1600"/>
              </a:spcAft>
              <a:buClr>
                <a:srgbClr val="434343"/>
              </a:buClr>
              <a:buSzPts val="1200"/>
              <a:buFont typeface="Nunito"/>
              <a:buChar char="■"/>
              <a:defRPr sz="1200">
                <a:solidFill>
                  <a:srgbClr val="434343"/>
                </a:solidFill>
                <a:latin typeface="Nunito"/>
                <a:ea typeface="Nunito"/>
                <a:cs typeface="Nunito"/>
                <a:sym typeface="Nunito"/>
              </a:defRPr>
            </a:lvl9pPr>
          </a:lstStyle>
          <a:p>
            <a:endParaRPr/>
          </a:p>
        </p:txBody>
      </p:sp>
      <p:sp>
        <p:nvSpPr>
          <p:cNvPr id="71" name="Google Shape;71;p11"/>
          <p:cNvSpPr txBox="1">
            <a:spLocks noGrp="1"/>
          </p:cNvSpPr>
          <p:nvPr>
            <p:ph type="body" idx="2"/>
          </p:nvPr>
        </p:nvSpPr>
        <p:spPr>
          <a:xfrm>
            <a:off x="3325760" y="1385675"/>
            <a:ext cx="2569200" cy="2710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rgbClr val="434343"/>
              </a:buClr>
              <a:buSzPts val="2400"/>
              <a:buFont typeface="Nunito"/>
              <a:buChar char="●"/>
              <a:defRPr>
                <a:solidFill>
                  <a:srgbClr val="434343"/>
                </a:solidFill>
                <a:latin typeface="Nunito"/>
                <a:ea typeface="Nunito"/>
                <a:cs typeface="Nunito"/>
                <a:sym typeface="Nunito"/>
              </a:defRPr>
            </a:lvl1pPr>
            <a:lvl2pPr marL="914400" lvl="1" indent="-361950" rtl="0">
              <a:spcBef>
                <a:spcPts val="1600"/>
              </a:spcBef>
              <a:spcAft>
                <a:spcPts val="0"/>
              </a:spcAft>
              <a:buClr>
                <a:srgbClr val="434343"/>
              </a:buClr>
              <a:buSzPts val="2100"/>
              <a:buFont typeface="Nunito"/>
              <a:buChar char="○"/>
              <a:defRPr>
                <a:solidFill>
                  <a:srgbClr val="434343"/>
                </a:solidFill>
                <a:latin typeface="Nunito"/>
                <a:ea typeface="Nunito"/>
                <a:cs typeface="Nunito"/>
                <a:sym typeface="Nunito"/>
              </a:defRPr>
            </a:lvl2pPr>
            <a:lvl3pPr marL="1371600" lvl="2"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3pPr>
            <a:lvl4pPr marL="1828800" lvl="3"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4pPr>
            <a:lvl5pPr marL="2286000" lvl="4"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5pPr>
            <a:lvl6pPr marL="2743200" lvl="5"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6pPr>
            <a:lvl7pPr marL="3200400" lvl="6"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7pPr>
            <a:lvl8pPr marL="3657600" lvl="7"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8pPr>
            <a:lvl9pPr marL="4114800" lvl="8" indent="-304800" rtl="0">
              <a:spcBef>
                <a:spcPts val="1600"/>
              </a:spcBef>
              <a:spcAft>
                <a:spcPts val="1600"/>
              </a:spcAft>
              <a:buClr>
                <a:srgbClr val="434343"/>
              </a:buClr>
              <a:buSzPts val="1200"/>
              <a:buFont typeface="Nunito"/>
              <a:buChar char="■"/>
              <a:defRPr sz="1200">
                <a:solidFill>
                  <a:srgbClr val="434343"/>
                </a:solidFill>
                <a:latin typeface="Nunito"/>
                <a:ea typeface="Nunito"/>
                <a:cs typeface="Nunito"/>
                <a:sym typeface="Nunito"/>
              </a:defRPr>
            </a:lvl9pPr>
          </a:lstStyle>
          <a:p>
            <a:endParaRPr/>
          </a:p>
        </p:txBody>
      </p:sp>
      <p:sp>
        <p:nvSpPr>
          <p:cNvPr id="72" name="Google Shape;72;p11"/>
          <p:cNvSpPr txBox="1">
            <a:spLocks noGrp="1"/>
          </p:cNvSpPr>
          <p:nvPr>
            <p:ph type="body" idx="3"/>
          </p:nvPr>
        </p:nvSpPr>
        <p:spPr>
          <a:xfrm>
            <a:off x="6267846" y="1385675"/>
            <a:ext cx="2569200" cy="2710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rgbClr val="434343"/>
              </a:buClr>
              <a:buSzPts val="2400"/>
              <a:buFont typeface="Nunito"/>
              <a:buChar char="●"/>
              <a:defRPr>
                <a:solidFill>
                  <a:srgbClr val="434343"/>
                </a:solidFill>
                <a:latin typeface="Nunito"/>
                <a:ea typeface="Nunito"/>
                <a:cs typeface="Nunito"/>
                <a:sym typeface="Nunito"/>
              </a:defRPr>
            </a:lvl1pPr>
            <a:lvl2pPr marL="914400" lvl="1" indent="-361950" rtl="0">
              <a:spcBef>
                <a:spcPts val="1600"/>
              </a:spcBef>
              <a:spcAft>
                <a:spcPts val="0"/>
              </a:spcAft>
              <a:buClr>
                <a:srgbClr val="434343"/>
              </a:buClr>
              <a:buSzPts val="2100"/>
              <a:buFont typeface="Nunito"/>
              <a:buChar char="○"/>
              <a:defRPr>
                <a:solidFill>
                  <a:srgbClr val="434343"/>
                </a:solidFill>
                <a:latin typeface="Nunito"/>
                <a:ea typeface="Nunito"/>
                <a:cs typeface="Nunito"/>
                <a:sym typeface="Nunito"/>
              </a:defRPr>
            </a:lvl2pPr>
            <a:lvl3pPr marL="1371600" lvl="2"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3pPr>
            <a:lvl4pPr marL="1828800" lvl="3"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4pPr>
            <a:lvl5pPr marL="2286000" lvl="4"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5pPr>
            <a:lvl6pPr marL="2743200" lvl="5"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6pPr>
            <a:lvl7pPr marL="3200400" lvl="6"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7pPr>
            <a:lvl8pPr marL="3657600" lvl="7"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8pPr>
            <a:lvl9pPr marL="4114800" lvl="8" indent="-304800" rtl="0">
              <a:spcBef>
                <a:spcPts val="1600"/>
              </a:spcBef>
              <a:spcAft>
                <a:spcPts val="1600"/>
              </a:spcAft>
              <a:buClr>
                <a:srgbClr val="434343"/>
              </a:buClr>
              <a:buSzPts val="1200"/>
              <a:buFont typeface="Nunito"/>
              <a:buChar char="■"/>
              <a:defRPr sz="1200">
                <a:solidFill>
                  <a:srgbClr val="434343"/>
                </a:solidFill>
                <a:latin typeface="Nunito"/>
                <a:ea typeface="Nunito"/>
                <a:cs typeface="Nunito"/>
                <a:sym typeface="Nunito"/>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our columns - top">
  <p:cSld name="TITLE_AND_TWO_COLUMNS_1_2_1">
    <p:bg>
      <p:bgPr>
        <a:solidFill>
          <a:schemeClr val="lt1"/>
        </a:solidFill>
        <a:effectLst/>
      </p:bgPr>
    </p:bg>
    <p:spTree>
      <p:nvGrpSpPr>
        <p:cNvPr id="1" name="Shape 73"/>
        <p:cNvGrpSpPr/>
        <p:nvPr/>
      </p:nvGrpSpPr>
      <p:grpSpPr>
        <a:xfrm>
          <a:off x="0" y="0"/>
          <a:ext cx="0" cy="0"/>
          <a:chOff x="0" y="0"/>
          <a:chExt cx="0" cy="0"/>
        </a:xfrm>
      </p:grpSpPr>
      <p:sp>
        <p:nvSpPr>
          <p:cNvPr id="74" name="Google Shape;74;p12" descr="null"/>
          <p:cNvSpPr/>
          <p:nvPr/>
        </p:nvSpPr>
        <p:spPr>
          <a:xfrm>
            <a:off x="-74950" y="-36525"/>
            <a:ext cx="9227700" cy="1034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2"/>
          <p:cNvSpPr txBox="1">
            <a:spLocks noGrp="1"/>
          </p:cNvSpPr>
          <p:nvPr>
            <p:ph type="title"/>
          </p:nvPr>
        </p:nvSpPr>
        <p:spPr>
          <a:xfrm>
            <a:off x="471900" y="205325"/>
            <a:ext cx="8222100" cy="7677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Font typeface="Nunito"/>
              <a:buNone/>
              <a:defRPr>
                <a:latin typeface="Nunito"/>
                <a:ea typeface="Nunito"/>
                <a:cs typeface="Nunito"/>
                <a:sym typeface="Nunito"/>
              </a:defRPr>
            </a:lvl1pPr>
            <a:lvl2pPr lvl="1" rtl="0">
              <a:spcBef>
                <a:spcPts val="0"/>
              </a:spcBef>
              <a:spcAft>
                <a:spcPts val="0"/>
              </a:spcAft>
              <a:buSzPts val="3200"/>
              <a:buFont typeface="Nunito"/>
              <a:buNone/>
              <a:defRPr>
                <a:latin typeface="Nunito"/>
                <a:ea typeface="Nunito"/>
                <a:cs typeface="Nunito"/>
                <a:sym typeface="Nunito"/>
              </a:defRPr>
            </a:lvl2pPr>
            <a:lvl3pPr lvl="2" rtl="0">
              <a:spcBef>
                <a:spcPts val="0"/>
              </a:spcBef>
              <a:spcAft>
                <a:spcPts val="0"/>
              </a:spcAft>
              <a:buSzPts val="3200"/>
              <a:buFont typeface="Nunito"/>
              <a:buNone/>
              <a:defRPr>
                <a:latin typeface="Nunito"/>
                <a:ea typeface="Nunito"/>
                <a:cs typeface="Nunito"/>
                <a:sym typeface="Nunito"/>
              </a:defRPr>
            </a:lvl3pPr>
            <a:lvl4pPr lvl="3" rtl="0">
              <a:spcBef>
                <a:spcPts val="0"/>
              </a:spcBef>
              <a:spcAft>
                <a:spcPts val="0"/>
              </a:spcAft>
              <a:buSzPts val="3200"/>
              <a:buFont typeface="Nunito"/>
              <a:buNone/>
              <a:defRPr>
                <a:latin typeface="Nunito"/>
                <a:ea typeface="Nunito"/>
                <a:cs typeface="Nunito"/>
                <a:sym typeface="Nunito"/>
              </a:defRPr>
            </a:lvl4pPr>
            <a:lvl5pPr lvl="4" rtl="0">
              <a:spcBef>
                <a:spcPts val="0"/>
              </a:spcBef>
              <a:spcAft>
                <a:spcPts val="0"/>
              </a:spcAft>
              <a:buSzPts val="3200"/>
              <a:buFont typeface="Nunito"/>
              <a:buNone/>
              <a:defRPr>
                <a:latin typeface="Nunito"/>
                <a:ea typeface="Nunito"/>
                <a:cs typeface="Nunito"/>
                <a:sym typeface="Nunito"/>
              </a:defRPr>
            </a:lvl5pPr>
            <a:lvl6pPr lvl="5" rtl="0">
              <a:spcBef>
                <a:spcPts val="0"/>
              </a:spcBef>
              <a:spcAft>
                <a:spcPts val="0"/>
              </a:spcAft>
              <a:buSzPts val="3200"/>
              <a:buFont typeface="Nunito"/>
              <a:buNone/>
              <a:defRPr>
                <a:latin typeface="Nunito"/>
                <a:ea typeface="Nunito"/>
                <a:cs typeface="Nunito"/>
                <a:sym typeface="Nunito"/>
              </a:defRPr>
            </a:lvl6pPr>
            <a:lvl7pPr lvl="6" rtl="0">
              <a:spcBef>
                <a:spcPts val="0"/>
              </a:spcBef>
              <a:spcAft>
                <a:spcPts val="0"/>
              </a:spcAft>
              <a:buSzPts val="3200"/>
              <a:buFont typeface="Nunito"/>
              <a:buNone/>
              <a:defRPr>
                <a:latin typeface="Nunito"/>
                <a:ea typeface="Nunito"/>
                <a:cs typeface="Nunito"/>
                <a:sym typeface="Nunito"/>
              </a:defRPr>
            </a:lvl7pPr>
            <a:lvl8pPr lvl="7" rtl="0">
              <a:spcBef>
                <a:spcPts val="0"/>
              </a:spcBef>
              <a:spcAft>
                <a:spcPts val="0"/>
              </a:spcAft>
              <a:buSzPts val="3200"/>
              <a:buFont typeface="Nunito"/>
              <a:buNone/>
              <a:defRPr>
                <a:latin typeface="Nunito"/>
                <a:ea typeface="Nunito"/>
                <a:cs typeface="Nunito"/>
                <a:sym typeface="Nunito"/>
              </a:defRPr>
            </a:lvl8pPr>
            <a:lvl9pPr lvl="8" rtl="0">
              <a:spcBef>
                <a:spcPts val="0"/>
              </a:spcBef>
              <a:spcAft>
                <a:spcPts val="0"/>
              </a:spcAft>
              <a:buSzPts val="3200"/>
              <a:buFont typeface="Nunito"/>
              <a:buNone/>
              <a:defRPr>
                <a:latin typeface="Nunito"/>
                <a:ea typeface="Nunito"/>
                <a:cs typeface="Nunito"/>
                <a:sym typeface="Nunito"/>
              </a:defRPr>
            </a:lvl9pPr>
          </a:lstStyle>
          <a:p>
            <a:endParaRPr/>
          </a:p>
        </p:txBody>
      </p:sp>
      <p:sp>
        <p:nvSpPr>
          <p:cNvPr id="76" name="Google Shape;76;p12"/>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b="1">
                <a:solidFill>
                  <a:schemeClr val="dk2"/>
                </a:solidFill>
                <a:latin typeface="Nunito"/>
                <a:ea typeface="Nunito"/>
                <a:cs typeface="Nunito"/>
                <a:sym typeface="Nunito"/>
              </a:defRPr>
            </a:lvl1pPr>
            <a:lvl2pPr lvl="1" rtl="0">
              <a:buNone/>
              <a:defRPr b="1">
                <a:solidFill>
                  <a:schemeClr val="dk2"/>
                </a:solidFill>
                <a:latin typeface="Nunito"/>
                <a:ea typeface="Nunito"/>
                <a:cs typeface="Nunito"/>
                <a:sym typeface="Nunito"/>
              </a:defRPr>
            </a:lvl2pPr>
            <a:lvl3pPr lvl="2" rtl="0">
              <a:buNone/>
              <a:defRPr b="1">
                <a:solidFill>
                  <a:schemeClr val="dk2"/>
                </a:solidFill>
                <a:latin typeface="Nunito"/>
                <a:ea typeface="Nunito"/>
                <a:cs typeface="Nunito"/>
                <a:sym typeface="Nunito"/>
              </a:defRPr>
            </a:lvl3pPr>
            <a:lvl4pPr lvl="3" rtl="0">
              <a:buNone/>
              <a:defRPr b="1">
                <a:solidFill>
                  <a:schemeClr val="dk2"/>
                </a:solidFill>
                <a:latin typeface="Nunito"/>
                <a:ea typeface="Nunito"/>
                <a:cs typeface="Nunito"/>
                <a:sym typeface="Nunito"/>
              </a:defRPr>
            </a:lvl4pPr>
            <a:lvl5pPr lvl="4" rtl="0">
              <a:buNone/>
              <a:defRPr b="1">
                <a:solidFill>
                  <a:schemeClr val="dk2"/>
                </a:solidFill>
                <a:latin typeface="Nunito"/>
                <a:ea typeface="Nunito"/>
                <a:cs typeface="Nunito"/>
                <a:sym typeface="Nunito"/>
              </a:defRPr>
            </a:lvl5pPr>
            <a:lvl6pPr lvl="5" rtl="0">
              <a:buNone/>
              <a:defRPr b="1">
                <a:solidFill>
                  <a:schemeClr val="dk2"/>
                </a:solidFill>
                <a:latin typeface="Nunito"/>
                <a:ea typeface="Nunito"/>
                <a:cs typeface="Nunito"/>
                <a:sym typeface="Nunito"/>
              </a:defRPr>
            </a:lvl6pPr>
            <a:lvl7pPr lvl="6" rtl="0">
              <a:buNone/>
              <a:defRPr b="1">
                <a:solidFill>
                  <a:schemeClr val="dk2"/>
                </a:solidFill>
                <a:latin typeface="Nunito"/>
                <a:ea typeface="Nunito"/>
                <a:cs typeface="Nunito"/>
                <a:sym typeface="Nunito"/>
              </a:defRPr>
            </a:lvl7pPr>
            <a:lvl8pPr lvl="7" rtl="0">
              <a:buNone/>
              <a:defRPr b="1">
                <a:solidFill>
                  <a:schemeClr val="dk2"/>
                </a:solidFill>
                <a:latin typeface="Nunito"/>
                <a:ea typeface="Nunito"/>
                <a:cs typeface="Nunito"/>
                <a:sym typeface="Nunito"/>
              </a:defRPr>
            </a:lvl8pPr>
            <a:lvl9pPr lvl="8" rtl="0">
              <a:buNone/>
              <a:defRPr b="1">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
        <p:nvSpPr>
          <p:cNvPr id="77" name="Google Shape;77;p12"/>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chemeClr val="dk2"/>
                </a:solidFill>
                <a:latin typeface="Lato"/>
                <a:ea typeface="Lato"/>
                <a:cs typeface="Lato"/>
                <a:sym typeface="Lato"/>
              </a:rPr>
              <a:t>© 20</a:t>
            </a:r>
            <a:r>
              <a:rPr lang="en" sz="700">
                <a:solidFill>
                  <a:schemeClr val="dk2"/>
                </a:solidFill>
                <a:latin typeface="Lato"/>
                <a:ea typeface="Lato"/>
                <a:cs typeface="Lato"/>
                <a:sym typeface="Lato"/>
              </a:rPr>
              <a:t>20</a:t>
            </a:r>
            <a:r>
              <a:rPr lang="en" sz="700" b="0" i="0" u="none" strike="noStrike" cap="none">
                <a:solidFill>
                  <a:schemeClr val="dk2"/>
                </a:solidFill>
                <a:latin typeface="Lato"/>
                <a:ea typeface="Lato"/>
                <a:cs typeface="Lato"/>
                <a:sym typeface="Lato"/>
              </a:rPr>
              <a:t> </a:t>
            </a:r>
            <a:r>
              <a:rPr lang="en" sz="700" b="1" i="0" u="none" strike="noStrike" cap="none">
                <a:solidFill>
                  <a:schemeClr val="dk2"/>
                </a:solidFill>
                <a:latin typeface="Lato"/>
                <a:ea typeface="Lato"/>
                <a:cs typeface="Lato"/>
                <a:sym typeface="Lato"/>
              </a:rPr>
              <a:t>CAST | Until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earning </a:t>
            </a:r>
            <a:r>
              <a:rPr lang="en" sz="700" b="1">
                <a:solidFill>
                  <a:schemeClr val="dk2"/>
                </a:solidFill>
                <a:latin typeface="Lato"/>
                <a:ea typeface="Lato"/>
                <a:cs typeface="Lato"/>
                <a:sym typeface="Lato"/>
              </a:rPr>
              <a:t>h</a:t>
            </a:r>
            <a:r>
              <a:rPr lang="en" sz="700" b="1" i="0" u="none" strike="noStrike" cap="none">
                <a:solidFill>
                  <a:schemeClr val="dk2"/>
                </a:solidFill>
                <a:latin typeface="Lato"/>
                <a:ea typeface="Lato"/>
                <a:cs typeface="Lato"/>
                <a:sym typeface="Lato"/>
              </a:rPr>
              <a:t>as </a:t>
            </a:r>
            <a:r>
              <a:rPr lang="en" sz="700" b="1">
                <a:solidFill>
                  <a:schemeClr val="dk2"/>
                </a:solidFill>
                <a:latin typeface="Lato"/>
                <a:ea typeface="Lato"/>
                <a:cs typeface="Lato"/>
                <a:sym typeface="Lato"/>
              </a:rPr>
              <a:t>n</a:t>
            </a:r>
            <a:r>
              <a:rPr lang="en" sz="700" b="1" i="0" u="none" strike="noStrike" cap="none">
                <a:solidFill>
                  <a:schemeClr val="dk2"/>
                </a:solidFill>
                <a:latin typeface="Lato"/>
                <a:ea typeface="Lato"/>
                <a:cs typeface="Lato"/>
                <a:sym typeface="Lato"/>
              </a:rPr>
              <a:t>o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imits</a:t>
            </a:r>
            <a:endParaRPr sz="700" b="1" i="0" u="none" strike="noStrike" cap="none">
              <a:solidFill>
                <a:schemeClr val="dk2"/>
              </a:solidFill>
              <a:latin typeface="Lato"/>
              <a:ea typeface="Lato"/>
              <a:cs typeface="Lato"/>
              <a:sym typeface="Lato"/>
            </a:endParaRPr>
          </a:p>
        </p:txBody>
      </p:sp>
      <p:sp>
        <p:nvSpPr>
          <p:cNvPr id="78" name="Google Shape;78;p12"/>
          <p:cNvSpPr txBox="1">
            <a:spLocks noGrp="1"/>
          </p:cNvSpPr>
          <p:nvPr>
            <p:ph type="body" idx="1"/>
          </p:nvPr>
        </p:nvSpPr>
        <p:spPr>
          <a:xfrm>
            <a:off x="471900" y="1385675"/>
            <a:ext cx="1895100" cy="2710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rgbClr val="434343"/>
              </a:buClr>
              <a:buSzPts val="2400"/>
              <a:buFont typeface="Nunito"/>
              <a:buChar char="●"/>
              <a:defRPr>
                <a:solidFill>
                  <a:srgbClr val="434343"/>
                </a:solidFill>
                <a:latin typeface="Nunito"/>
                <a:ea typeface="Nunito"/>
                <a:cs typeface="Nunito"/>
                <a:sym typeface="Nunito"/>
              </a:defRPr>
            </a:lvl1pPr>
            <a:lvl2pPr marL="914400" lvl="1" indent="-361950" rtl="0">
              <a:spcBef>
                <a:spcPts val="1600"/>
              </a:spcBef>
              <a:spcAft>
                <a:spcPts val="0"/>
              </a:spcAft>
              <a:buClr>
                <a:srgbClr val="434343"/>
              </a:buClr>
              <a:buSzPts val="2100"/>
              <a:buFont typeface="Nunito"/>
              <a:buChar char="○"/>
              <a:defRPr>
                <a:solidFill>
                  <a:srgbClr val="434343"/>
                </a:solidFill>
                <a:latin typeface="Nunito"/>
                <a:ea typeface="Nunito"/>
                <a:cs typeface="Nunito"/>
                <a:sym typeface="Nunito"/>
              </a:defRPr>
            </a:lvl2pPr>
            <a:lvl3pPr marL="1371600" lvl="2"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3pPr>
            <a:lvl4pPr marL="1828800" lvl="3"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4pPr>
            <a:lvl5pPr marL="2286000" lvl="4"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5pPr>
            <a:lvl6pPr marL="2743200" lvl="5"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6pPr>
            <a:lvl7pPr marL="3200400" lvl="6"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7pPr>
            <a:lvl8pPr marL="3657600" lvl="7"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8pPr>
            <a:lvl9pPr marL="4114800" lvl="8" indent="-304800" rtl="0">
              <a:spcBef>
                <a:spcPts val="1600"/>
              </a:spcBef>
              <a:spcAft>
                <a:spcPts val="1600"/>
              </a:spcAft>
              <a:buClr>
                <a:srgbClr val="434343"/>
              </a:buClr>
              <a:buSzPts val="1200"/>
              <a:buFont typeface="Nunito"/>
              <a:buChar char="■"/>
              <a:defRPr sz="1200">
                <a:solidFill>
                  <a:srgbClr val="434343"/>
                </a:solidFill>
                <a:latin typeface="Nunito"/>
                <a:ea typeface="Nunito"/>
                <a:cs typeface="Nunito"/>
                <a:sym typeface="Nunito"/>
              </a:defRPr>
            </a:lvl9pPr>
          </a:lstStyle>
          <a:p>
            <a:endParaRPr/>
          </a:p>
        </p:txBody>
      </p:sp>
      <p:sp>
        <p:nvSpPr>
          <p:cNvPr id="79" name="Google Shape;79;p12"/>
          <p:cNvSpPr txBox="1">
            <a:spLocks noGrp="1"/>
          </p:cNvSpPr>
          <p:nvPr>
            <p:ph type="body" idx="2"/>
          </p:nvPr>
        </p:nvSpPr>
        <p:spPr>
          <a:xfrm>
            <a:off x="2651722" y="1385675"/>
            <a:ext cx="1962300" cy="2710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rgbClr val="434343"/>
              </a:buClr>
              <a:buSzPts val="2400"/>
              <a:buFont typeface="Nunito"/>
              <a:buChar char="●"/>
              <a:defRPr>
                <a:solidFill>
                  <a:srgbClr val="434343"/>
                </a:solidFill>
                <a:latin typeface="Nunito"/>
                <a:ea typeface="Nunito"/>
                <a:cs typeface="Nunito"/>
                <a:sym typeface="Nunito"/>
              </a:defRPr>
            </a:lvl1pPr>
            <a:lvl2pPr marL="914400" lvl="1" indent="-361950" rtl="0">
              <a:spcBef>
                <a:spcPts val="1600"/>
              </a:spcBef>
              <a:spcAft>
                <a:spcPts val="0"/>
              </a:spcAft>
              <a:buClr>
                <a:srgbClr val="434343"/>
              </a:buClr>
              <a:buSzPts val="2100"/>
              <a:buFont typeface="Nunito"/>
              <a:buChar char="○"/>
              <a:defRPr>
                <a:solidFill>
                  <a:srgbClr val="434343"/>
                </a:solidFill>
                <a:latin typeface="Nunito"/>
                <a:ea typeface="Nunito"/>
                <a:cs typeface="Nunito"/>
                <a:sym typeface="Nunito"/>
              </a:defRPr>
            </a:lvl2pPr>
            <a:lvl3pPr marL="1371600" lvl="2"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3pPr>
            <a:lvl4pPr marL="1828800" lvl="3"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4pPr>
            <a:lvl5pPr marL="2286000" lvl="4"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5pPr>
            <a:lvl6pPr marL="2743200" lvl="5"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6pPr>
            <a:lvl7pPr marL="3200400" lvl="6"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7pPr>
            <a:lvl8pPr marL="3657600" lvl="7"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8pPr>
            <a:lvl9pPr marL="4114800" lvl="8" indent="-304800" rtl="0">
              <a:spcBef>
                <a:spcPts val="1600"/>
              </a:spcBef>
              <a:spcAft>
                <a:spcPts val="1600"/>
              </a:spcAft>
              <a:buClr>
                <a:srgbClr val="434343"/>
              </a:buClr>
              <a:buSzPts val="1200"/>
              <a:buFont typeface="Nunito"/>
              <a:buChar char="■"/>
              <a:defRPr sz="1200">
                <a:solidFill>
                  <a:srgbClr val="434343"/>
                </a:solidFill>
                <a:latin typeface="Nunito"/>
                <a:ea typeface="Nunito"/>
                <a:cs typeface="Nunito"/>
                <a:sym typeface="Nunito"/>
              </a:defRPr>
            </a:lvl9pPr>
          </a:lstStyle>
          <a:p>
            <a:endParaRPr/>
          </a:p>
        </p:txBody>
      </p:sp>
      <p:sp>
        <p:nvSpPr>
          <p:cNvPr id="80" name="Google Shape;80;p12"/>
          <p:cNvSpPr txBox="1">
            <a:spLocks noGrp="1"/>
          </p:cNvSpPr>
          <p:nvPr>
            <p:ph type="body" idx="3"/>
          </p:nvPr>
        </p:nvSpPr>
        <p:spPr>
          <a:xfrm>
            <a:off x="4898931" y="1385675"/>
            <a:ext cx="1962300" cy="2710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rgbClr val="434343"/>
              </a:buClr>
              <a:buSzPts val="2400"/>
              <a:buFont typeface="Nunito"/>
              <a:buChar char="●"/>
              <a:defRPr>
                <a:solidFill>
                  <a:srgbClr val="434343"/>
                </a:solidFill>
                <a:latin typeface="Nunito"/>
                <a:ea typeface="Nunito"/>
                <a:cs typeface="Nunito"/>
                <a:sym typeface="Nunito"/>
              </a:defRPr>
            </a:lvl1pPr>
            <a:lvl2pPr marL="914400" lvl="1" indent="-361950" rtl="0">
              <a:spcBef>
                <a:spcPts val="1600"/>
              </a:spcBef>
              <a:spcAft>
                <a:spcPts val="0"/>
              </a:spcAft>
              <a:buClr>
                <a:srgbClr val="434343"/>
              </a:buClr>
              <a:buSzPts val="2100"/>
              <a:buFont typeface="Nunito"/>
              <a:buChar char="○"/>
              <a:defRPr>
                <a:solidFill>
                  <a:srgbClr val="434343"/>
                </a:solidFill>
                <a:latin typeface="Nunito"/>
                <a:ea typeface="Nunito"/>
                <a:cs typeface="Nunito"/>
                <a:sym typeface="Nunito"/>
              </a:defRPr>
            </a:lvl2pPr>
            <a:lvl3pPr marL="1371600" lvl="2"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3pPr>
            <a:lvl4pPr marL="1828800" lvl="3"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4pPr>
            <a:lvl5pPr marL="2286000" lvl="4"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5pPr>
            <a:lvl6pPr marL="2743200" lvl="5"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6pPr>
            <a:lvl7pPr marL="3200400" lvl="6"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7pPr>
            <a:lvl8pPr marL="3657600" lvl="7"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8pPr>
            <a:lvl9pPr marL="4114800" lvl="8" indent="-304800" rtl="0">
              <a:spcBef>
                <a:spcPts val="1600"/>
              </a:spcBef>
              <a:spcAft>
                <a:spcPts val="1600"/>
              </a:spcAft>
              <a:buClr>
                <a:srgbClr val="434343"/>
              </a:buClr>
              <a:buSzPts val="1200"/>
              <a:buFont typeface="Nunito"/>
              <a:buChar char="■"/>
              <a:defRPr sz="1200">
                <a:solidFill>
                  <a:srgbClr val="434343"/>
                </a:solidFill>
                <a:latin typeface="Nunito"/>
                <a:ea typeface="Nunito"/>
                <a:cs typeface="Nunito"/>
                <a:sym typeface="Nunito"/>
              </a:defRPr>
            </a:lvl9pPr>
          </a:lstStyle>
          <a:p>
            <a:endParaRPr/>
          </a:p>
        </p:txBody>
      </p:sp>
      <p:sp>
        <p:nvSpPr>
          <p:cNvPr id="81" name="Google Shape;81;p12"/>
          <p:cNvSpPr txBox="1"/>
          <p:nvPr/>
        </p:nvSpPr>
        <p:spPr>
          <a:xfrm>
            <a:off x="1400175" y="4779450"/>
            <a:ext cx="2324100" cy="2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2"/>
                </a:solidFill>
                <a:latin typeface="Lato"/>
                <a:ea typeface="Lato"/>
                <a:cs typeface="Lato"/>
                <a:sym typeface="Lato"/>
              </a:rPr>
              <a:t>@CAST_UDL | #CITES</a:t>
            </a:r>
            <a:endParaRPr sz="1200" b="1">
              <a:solidFill>
                <a:schemeClr val="dk2"/>
              </a:solidFill>
              <a:latin typeface="Lato"/>
              <a:ea typeface="Lato"/>
              <a:cs typeface="Lato"/>
              <a:sym typeface="Lato"/>
            </a:endParaRPr>
          </a:p>
          <a:p>
            <a:pPr marL="0" lvl="0" indent="0" algn="l" rtl="0">
              <a:spcBef>
                <a:spcPts val="0"/>
              </a:spcBef>
              <a:spcAft>
                <a:spcPts val="0"/>
              </a:spcAft>
              <a:buNone/>
            </a:pPr>
            <a:endParaRPr sz="1200" b="1">
              <a:solidFill>
                <a:schemeClr val="dk2"/>
              </a:solidFill>
              <a:latin typeface="Lato"/>
              <a:ea typeface="Lato"/>
              <a:cs typeface="Lato"/>
              <a:sym typeface="Lato"/>
            </a:endParaRPr>
          </a:p>
          <a:p>
            <a:pPr marL="0" lvl="0" indent="0" algn="l" rtl="0">
              <a:spcBef>
                <a:spcPts val="0"/>
              </a:spcBef>
              <a:spcAft>
                <a:spcPts val="0"/>
              </a:spcAft>
              <a:buNone/>
            </a:pPr>
            <a:endParaRPr sz="1200" b="1">
              <a:solidFill>
                <a:schemeClr val="dk2"/>
              </a:solidFill>
              <a:latin typeface="Lato"/>
              <a:ea typeface="Lato"/>
              <a:cs typeface="Lato"/>
              <a:sym typeface="Lato"/>
            </a:endParaRPr>
          </a:p>
        </p:txBody>
      </p:sp>
      <p:pic>
        <p:nvPicPr>
          <p:cNvPr id="82" name="Google Shape;82;p12"/>
          <p:cNvPicPr preferRelativeResize="0"/>
          <p:nvPr/>
        </p:nvPicPr>
        <p:blipFill>
          <a:blip r:embed="rId2">
            <a:alphaModFix/>
          </a:blip>
          <a:stretch>
            <a:fillRect/>
          </a:stretch>
        </p:blipFill>
        <p:spPr>
          <a:xfrm>
            <a:off x="152400" y="4890632"/>
            <a:ext cx="1233500" cy="155980"/>
          </a:xfrm>
          <a:prstGeom prst="rect">
            <a:avLst/>
          </a:prstGeom>
          <a:noFill/>
          <a:ln>
            <a:noFill/>
          </a:ln>
        </p:spPr>
      </p:pic>
      <p:sp>
        <p:nvSpPr>
          <p:cNvPr id="83" name="Google Shape;83;p12"/>
          <p:cNvSpPr txBox="1">
            <a:spLocks noGrp="1"/>
          </p:cNvSpPr>
          <p:nvPr>
            <p:ph type="body" idx="4"/>
          </p:nvPr>
        </p:nvSpPr>
        <p:spPr>
          <a:xfrm>
            <a:off x="7146131" y="1385675"/>
            <a:ext cx="1962300" cy="2710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rgbClr val="434343"/>
              </a:buClr>
              <a:buSzPts val="2400"/>
              <a:buFont typeface="Nunito"/>
              <a:buChar char="●"/>
              <a:defRPr>
                <a:solidFill>
                  <a:srgbClr val="434343"/>
                </a:solidFill>
                <a:latin typeface="Nunito"/>
                <a:ea typeface="Nunito"/>
                <a:cs typeface="Nunito"/>
                <a:sym typeface="Nunito"/>
              </a:defRPr>
            </a:lvl1pPr>
            <a:lvl2pPr marL="914400" lvl="1" indent="-361950" rtl="0">
              <a:spcBef>
                <a:spcPts val="1600"/>
              </a:spcBef>
              <a:spcAft>
                <a:spcPts val="0"/>
              </a:spcAft>
              <a:buClr>
                <a:srgbClr val="434343"/>
              </a:buClr>
              <a:buSzPts val="2100"/>
              <a:buFont typeface="Nunito"/>
              <a:buChar char="○"/>
              <a:defRPr>
                <a:solidFill>
                  <a:srgbClr val="434343"/>
                </a:solidFill>
                <a:latin typeface="Nunito"/>
                <a:ea typeface="Nunito"/>
                <a:cs typeface="Nunito"/>
                <a:sym typeface="Nunito"/>
              </a:defRPr>
            </a:lvl2pPr>
            <a:lvl3pPr marL="1371600" lvl="2"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3pPr>
            <a:lvl4pPr marL="1828800" lvl="3"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4pPr>
            <a:lvl5pPr marL="2286000" lvl="4"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5pPr>
            <a:lvl6pPr marL="2743200" lvl="5"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6pPr>
            <a:lvl7pPr marL="3200400" lvl="6"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7pPr>
            <a:lvl8pPr marL="3657600" lvl="7"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8pPr>
            <a:lvl9pPr marL="4114800" lvl="8" indent="-304800" rtl="0">
              <a:spcBef>
                <a:spcPts val="1600"/>
              </a:spcBef>
              <a:spcAft>
                <a:spcPts val="1600"/>
              </a:spcAft>
              <a:buClr>
                <a:srgbClr val="434343"/>
              </a:buClr>
              <a:buSzPts val="1200"/>
              <a:buFont typeface="Nunito"/>
              <a:buChar char="■"/>
              <a:defRPr sz="1200">
                <a:solidFill>
                  <a:srgbClr val="434343"/>
                </a:solidFill>
                <a:latin typeface="Nunito"/>
                <a:ea typeface="Nunito"/>
                <a:cs typeface="Nunito"/>
                <a:sym typeface="Nunito"/>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rgbClr val="00797E"/>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F3EFEE"/>
              </a:buClr>
              <a:buSzPts val="3200"/>
              <a:buFont typeface="Lato"/>
              <a:buNone/>
              <a:defRPr sz="3200" b="1">
                <a:solidFill>
                  <a:srgbClr val="F3EFEE"/>
                </a:solidFill>
                <a:latin typeface="Lato"/>
                <a:ea typeface="Lato"/>
                <a:cs typeface="Lato"/>
                <a:sym typeface="Lato"/>
              </a:defRPr>
            </a:lvl1pPr>
            <a:lvl2pPr lvl="1">
              <a:spcBef>
                <a:spcPts val="0"/>
              </a:spcBef>
              <a:spcAft>
                <a:spcPts val="0"/>
              </a:spcAft>
              <a:buClr>
                <a:srgbClr val="F3EFEE"/>
              </a:buClr>
              <a:buSzPts val="3200"/>
              <a:buFont typeface="Lato"/>
              <a:buNone/>
              <a:defRPr sz="3200" b="1">
                <a:solidFill>
                  <a:srgbClr val="F3EFEE"/>
                </a:solidFill>
                <a:latin typeface="Lato"/>
                <a:ea typeface="Lato"/>
                <a:cs typeface="Lato"/>
                <a:sym typeface="Lato"/>
              </a:defRPr>
            </a:lvl2pPr>
            <a:lvl3pPr lvl="2">
              <a:spcBef>
                <a:spcPts val="0"/>
              </a:spcBef>
              <a:spcAft>
                <a:spcPts val="0"/>
              </a:spcAft>
              <a:buClr>
                <a:srgbClr val="F3EFEE"/>
              </a:buClr>
              <a:buSzPts val="3200"/>
              <a:buFont typeface="Lato"/>
              <a:buNone/>
              <a:defRPr sz="3200" b="1">
                <a:solidFill>
                  <a:srgbClr val="F3EFEE"/>
                </a:solidFill>
                <a:latin typeface="Lato"/>
                <a:ea typeface="Lato"/>
                <a:cs typeface="Lato"/>
                <a:sym typeface="Lato"/>
              </a:defRPr>
            </a:lvl3pPr>
            <a:lvl4pPr lvl="3">
              <a:spcBef>
                <a:spcPts val="0"/>
              </a:spcBef>
              <a:spcAft>
                <a:spcPts val="0"/>
              </a:spcAft>
              <a:buClr>
                <a:srgbClr val="F3EFEE"/>
              </a:buClr>
              <a:buSzPts val="3200"/>
              <a:buFont typeface="Lato"/>
              <a:buNone/>
              <a:defRPr sz="3200" b="1">
                <a:solidFill>
                  <a:srgbClr val="F3EFEE"/>
                </a:solidFill>
                <a:latin typeface="Lato"/>
                <a:ea typeface="Lato"/>
                <a:cs typeface="Lato"/>
                <a:sym typeface="Lato"/>
              </a:defRPr>
            </a:lvl4pPr>
            <a:lvl5pPr lvl="4">
              <a:spcBef>
                <a:spcPts val="0"/>
              </a:spcBef>
              <a:spcAft>
                <a:spcPts val="0"/>
              </a:spcAft>
              <a:buClr>
                <a:srgbClr val="F3EFEE"/>
              </a:buClr>
              <a:buSzPts val="3200"/>
              <a:buFont typeface="Lato"/>
              <a:buNone/>
              <a:defRPr sz="3200" b="1">
                <a:solidFill>
                  <a:srgbClr val="F3EFEE"/>
                </a:solidFill>
                <a:latin typeface="Lato"/>
                <a:ea typeface="Lato"/>
                <a:cs typeface="Lato"/>
                <a:sym typeface="Lato"/>
              </a:defRPr>
            </a:lvl5pPr>
            <a:lvl6pPr lvl="5">
              <a:spcBef>
                <a:spcPts val="0"/>
              </a:spcBef>
              <a:spcAft>
                <a:spcPts val="0"/>
              </a:spcAft>
              <a:buClr>
                <a:srgbClr val="F3EFEE"/>
              </a:buClr>
              <a:buSzPts val="3200"/>
              <a:buFont typeface="Lato"/>
              <a:buNone/>
              <a:defRPr sz="3200" b="1">
                <a:solidFill>
                  <a:srgbClr val="F3EFEE"/>
                </a:solidFill>
                <a:latin typeface="Lato"/>
                <a:ea typeface="Lato"/>
                <a:cs typeface="Lato"/>
                <a:sym typeface="Lato"/>
              </a:defRPr>
            </a:lvl6pPr>
            <a:lvl7pPr lvl="6">
              <a:spcBef>
                <a:spcPts val="0"/>
              </a:spcBef>
              <a:spcAft>
                <a:spcPts val="0"/>
              </a:spcAft>
              <a:buClr>
                <a:srgbClr val="F3EFEE"/>
              </a:buClr>
              <a:buSzPts val="3200"/>
              <a:buFont typeface="Lato"/>
              <a:buNone/>
              <a:defRPr sz="3200" b="1">
                <a:solidFill>
                  <a:srgbClr val="F3EFEE"/>
                </a:solidFill>
                <a:latin typeface="Lato"/>
                <a:ea typeface="Lato"/>
                <a:cs typeface="Lato"/>
                <a:sym typeface="Lato"/>
              </a:defRPr>
            </a:lvl7pPr>
            <a:lvl8pPr lvl="7">
              <a:spcBef>
                <a:spcPts val="0"/>
              </a:spcBef>
              <a:spcAft>
                <a:spcPts val="0"/>
              </a:spcAft>
              <a:buClr>
                <a:srgbClr val="F3EFEE"/>
              </a:buClr>
              <a:buSzPts val="3200"/>
              <a:buFont typeface="Lato"/>
              <a:buNone/>
              <a:defRPr sz="3200" b="1">
                <a:solidFill>
                  <a:srgbClr val="F3EFEE"/>
                </a:solidFill>
                <a:latin typeface="Lato"/>
                <a:ea typeface="Lato"/>
                <a:cs typeface="Lato"/>
                <a:sym typeface="Lato"/>
              </a:defRPr>
            </a:lvl8pPr>
            <a:lvl9pPr lvl="8">
              <a:spcBef>
                <a:spcPts val="0"/>
              </a:spcBef>
              <a:spcAft>
                <a:spcPts val="0"/>
              </a:spcAft>
              <a:buClr>
                <a:srgbClr val="F3EFEE"/>
              </a:buClr>
              <a:buSzPts val="3200"/>
              <a:buFont typeface="Lato"/>
              <a:buNone/>
              <a:defRPr sz="3200" b="1">
                <a:solidFill>
                  <a:srgbClr val="F3EFEE"/>
                </a:solidFill>
                <a:latin typeface="Lato"/>
                <a:ea typeface="Lato"/>
                <a:cs typeface="Lato"/>
                <a:sym typeface="La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81000">
              <a:lnSpc>
                <a:spcPct val="100000"/>
              </a:lnSpc>
              <a:spcBef>
                <a:spcPts val="0"/>
              </a:spcBef>
              <a:spcAft>
                <a:spcPts val="0"/>
              </a:spcAft>
              <a:buClr>
                <a:srgbClr val="F3EFEE"/>
              </a:buClr>
              <a:buSzPts val="2400"/>
              <a:buFont typeface="Lato"/>
              <a:buChar char="●"/>
              <a:defRPr sz="2400">
                <a:solidFill>
                  <a:srgbClr val="F3EFEE"/>
                </a:solidFill>
                <a:latin typeface="Lato"/>
                <a:ea typeface="Lato"/>
                <a:cs typeface="Lato"/>
                <a:sym typeface="Lato"/>
              </a:defRPr>
            </a:lvl1pPr>
            <a:lvl2pPr marL="914400" lvl="1" indent="-361950">
              <a:lnSpc>
                <a:spcPct val="100000"/>
              </a:lnSpc>
              <a:spcBef>
                <a:spcPts val="1600"/>
              </a:spcBef>
              <a:spcAft>
                <a:spcPts val="0"/>
              </a:spcAft>
              <a:buClr>
                <a:srgbClr val="F3EFEE"/>
              </a:buClr>
              <a:buSzPts val="2100"/>
              <a:buFont typeface="Lato"/>
              <a:buChar char="○"/>
              <a:defRPr sz="2100">
                <a:solidFill>
                  <a:srgbClr val="F3EFEE"/>
                </a:solidFill>
                <a:latin typeface="Lato"/>
                <a:ea typeface="Lato"/>
                <a:cs typeface="Lato"/>
                <a:sym typeface="Lato"/>
              </a:defRPr>
            </a:lvl2pPr>
            <a:lvl3pPr marL="1371600" lvl="2" indent="-342900">
              <a:lnSpc>
                <a:spcPct val="100000"/>
              </a:lnSpc>
              <a:spcBef>
                <a:spcPts val="1600"/>
              </a:spcBef>
              <a:spcAft>
                <a:spcPts val="0"/>
              </a:spcAft>
              <a:buClr>
                <a:srgbClr val="F3EFEE"/>
              </a:buClr>
              <a:buSzPts val="1800"/>
              <a:buFont typeface="Lato"/>
              <a:buChar char="■"/>
              <a:defRPr sz="1800">
                <a:solidFill>
                  <a:srgbClr val="F3EFEE"/>
                </a:solidFill>
                <a:latin typeface="Lato"/>
                <a:ea typeface="Lato"/>
                <a:cs typeface="Lato"/>
                <a:sym typeface="Lato"/>
              </a:defRPr>
            </a:lvl3pPr>
            <a:lvl4pPr marL="1828800" lvl="3" indent="-330200">
              <a:lnSpc>
                <a:spcPct val="100000"/>
              </a:lnSpc>
              <a:spcBef>
                <a:spcPts val="1600"/>
              </a:spcBef>
              <a:spcAft>
                <a:spcPts val="0"/>
              </a:spcAft>
              <a:buClr>
                <a:srgbClr val="F3EFEE"/>
              </a:buClr>
              <a:buSzPts val="1600"/>
              <a:buFont typeface="Lato"/>
              <a:buChar char="●"/>
              <a:defRPr sz="1600">
                <a:solidFill>
                  <a:srgbClr val="F3EFEE"/>
                </a:solidFill>
                <a:latin typeface="Lato"/>
                <a:ea typeface="Lato"/>
                <a:cs typeface="Lato"/>
                <a:sym typeface="Lato"/>
              </a:defRPr>
            </a:lvl4pPr>
            <a:lvl5pPr marL="2286000" lvl="4" indent="-317500">
              <a:lnSpc>
                <a:spcPct val="100000"/>
              </a:lnSpc>
              <a:spcBef>
                <a:spcPts val="1600"/>
              </a:spcBef>
              <a:spcAft>
                <a:spcPts val="0"/>
              </a:spcAft>
              <a:buClr>
                <a:srgbClr val="F3EFEE"/>
              </a:buClr>
              <a:buSzPts val="1400"/>
              <a:buFont typeface="Lato"/>
              <a:buChar char="○"/>
              <a:defRPr>
                <a:solidFill>
                  <a:srgbClr val="F3EFEE"/>
                </a:solidFill>
                <a:latin typeface="Lato"/>
                <a:ea typeface="Lato"/>
                <a:cs typeface="Lato"/>
                <a:sym typeface="Lato"/>
              </a:defRPr>
            </a:lvl5pPr>
            <a:lvl6pPr marL="2743200" lvl="5" indent="-317500">
              <a:lnSpc>
                <a:spcPct val="100000"/>
              </a:lnSpc>
              <a:spcBef>
                <a:spcPts val="1600"/>
              </a:spcBef>
              <a:spcAft>
                <a:spcPts val="0"/>
              </a:spcAft>
              <a:buClr>
                <a:srgbClr val="F3EFEE"/>
              </a:buClr>
              <a:buSzPts val="1400"/>
              <a:buFont typeface="Lato"/>
              <a:buChar char="■"/>
              <a:defRPr>
                <a:solidFill>
                  <a:srgbClr val="F3EFEE"/>
                </a:solidFill>
                <a:latin typeface="Lato"/>
                <a:ea typeface="Lato"/>
                <a:cs typeface="Lato"/>
                <a:sym typeface="Lato"/>
              </a:defRPr>
            </a:lvl6pPr>
            <a:lvl7pPr marL="3200400" lvl="6" indent="-317500">
              <a:lnSpc>
                <a:spcPct val="100000"/>
              </a:lnSpc>
              <a:spcBef>
                <a:spcPts val="1600"/>
              </a:spcBef>
              <a:spcAft>
                <a:spcPts val="0"/>
              </a:spcAft>
              <a:buClr>
                <a:srgbClr val="F3EFEE"/>
              </a:buClr>
              <a:buSzPts val="1400"/>
              <a:buFont typeface="Lato"/>
              <a:buChar char="●"/>
              <a:defRPr>
                <a:solidFill>
                  <a:srgbClr val="F3EFEE"/>
                </a:solidFill>
                <a:latin typeface="Lato"/>
                <a:ea typeface="Lato"/>
                <a:cs typeface="Lato"/>
                <a:sym typeface="Lato"/>
              </a:defRPr>
            </a:lvl7pPr>
            <a:lvl8pPr marL="3657600" lvl="7" indent="-317500">
              <a:lnSpc>
                <a:spcPct val="100000"/>
              </a:lnSpc>
              <a:spcBef>
                <a:spcPts val="1600"/>
              </a:spcBef>
              <a:spcAft>
                <a:spcPts val="0"/>
              </a:spcAft>
              <a:buClr>
                <a:srgbClr val="F3EFEE"/>
              </a:buClr>
              <a:buSzPts val="1400"/>
              <a:buFont typeface="Lato"/>
              <a:buChar char="○"/>
              <a:defRPr>
                <a:solidFill>
                  <a:srgbClr val="F3EFEE"/>
                </a:solidFill>
                <a:latin typeface="Lato"/>
                <a:ea typeface="Lato"/>
                <a:cs typeface="Lato"/>
                <a:sym typeface="Lato"/>
              </a:defRPr>
            </a:lvl8pPr>
            <a:lvl9pPr marL="4114800" lvl="8" indent="-317500">
              <a:lnSpc>
                <a:spcPct val="100000"/>
              </a:lnSpc>
              <a:spcBef>
                <a:spcPts val="1600"/>
              </a:spcBef>
              <a:spcAft>
                <a:spcPts val="1600"/>
              </a:spcAft>
              <a:buClr>
                <a:srgbClr val="F3EFEE"/>
              </a:buClr>
              <a:buSzPts val="1400"/>
              <a:buFont typeface="Lato"/>
              <a:buChar char="■"/>
              <a:defRPr>
                <a:solidFill>
                  <a:srgbClr val="F3EFEE"/>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73" r:id="rId10"/>
    <p:sldLayoutId id="2147483661" r:id="rId11"/>
    <p:sldLayoutId id="2147483675" r:id="rId12"/>
    <p:sldLayoutId id="2147483665" r:id="rId13"/>
    <p:sldLayoutId id="2147483666" r:id="rId14"/>
    <p:sldLayoutId id="2147483667" r:id="rId15"/>
    <p:sldLayoutId id="2147483668" r:id="rId16"/>
    <p:sldLayoutId id="2147483669" r:id="rId17"/>
    <p:sldLayoutId id="2147483670"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57C3A0-8D8A-437E-9AF7-19E7F791510F}"/>
              </a:ext>
            </a:extLst>
          </p:cNvPr>
          <p:cNvSpPr>
            <a:spLocks noGrp="1"/>
          </p:cNvSpPr>
          <p:nvPr>
            <p:ph type="title"/>
          </p:nvPr>
        </p:nvSpPr>
        <p:spPr/>
        <p:txBody>
          <a:bodyPr/>
          <a:lstStyle/>
          <a:p>
            <a:r>
              <a:rPr lang="en-US" dirty="0"/>
              <a:t>Using Remote Learning to Turn Emergency into Opportunity</a:t>
            </a:r>
            <a:br>
              <a:rPr lang="en-US" dirty="0"/>
            </a:br>
            <a:r>
              <a:rPr lang="en-US" dirty="0"/>
              <a:t>June 29</a:t>
            </a:r>
            <a:r>
              <a:rPr lang="en-US"/>
              <a:t>, 2020</a:t>
            </a:r>
            <a:endParaRPr lang="en-US" dirty="0"/>
          </a:p>
        </p:txBody>
      </p:sp>
      <p:sp>
        <p:nvSpPr>
          <p:cNvPr id="4" name="TextBox 3">
            <a:extLst>
              <a:ext uri="{FF2B5EF4-FFF2-40B4-BE49-F238E27FC236}">
                <a16:creationId xmlns:a16="http://schemas.microsoft.com/office/drawing/2014/main" id="{BAC5A853-C159-4977-80DF-C8A1EB0E9473}"/>
              </a:ext>
            </a:extLst>
          </p:cNvPr>
          <p:cNvSpPr txBox="1"/>
          <p:nvPr/>
        </p:nvSpPr>
        <p:spPr>
          <a:xfrm>
            <a:off x="1171575" y="3766745"/>
            <a:ext cx="7200900" cy="10895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US" sz="2400" i="1">
                <a:solidFill>
                  <a:schemeClr val="tx2"/>
                </a:solidFill>
                <a:latin typeface="Lato"/>
              </a:rPr>
              <a:t>To view closed captions &gt; Select the Closed Caption button on your Zoom menu bar. Captions will appear along the bottom of your screen.</a:t>
            </a:r>
          </a:p>
        </p:txBody>
      </p:sp>
    </p:spTree>
    <p:extLst>
      <p:ext uri="{BB962C8B-B14F-4D97-AF65-F5344CB8AC3E}">
        <p14:creationId xmlns:p14="http://schemas.microsoft.com/office/powerpoint/2010/main" val="739612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626C5-FBF7-4356-9354-5E239B712FBF}"/>
              </a:ext>
            </a:extLst>
          </p:cNvPr>
          <p:cNvSpPr>
            <a:spLocks noGrp="1"/>
          </p:cNvSpPr>
          <p:nvPr>
            <p:ph type="title"/>
          </p:nvPr>
        </p:nvSpPr>
        <p:spPr>
          <a:xfrm>
            <a:off x="460950" y="2065350"/>
            <a:ext cx="8222100" cy="1012800"/>
          </a:xfrm>
        </p:spPr>
        <p:txBody>
          <a:bodyPr/>
          <a:lstStyle/>
          <a:p>
            <a:r>
              <a:rPr lang="en-US"/>
              <a:t>Shift to Remote Learning: Mapping the Challenges</a:t>
            </a:r>
          </a:p>
        </p:txBody>
      </p:sp>
    </p:spTree>
    <p:extLst>
      <p:ext uri="{BB962C8B-B14F-4D97-AF65-F5344CB8AC3E}">
        <p14:creationId xmlns:p14="http://schemas.microsoft.com/office/powerpoint/2010/main" val="1306641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97887-C9E1-4C52-B4B6-FB8F60C5198A}"/>
              </a:ext>
            </a:extLst>
          </p:cNvPr>
          <p:cNvSpPr>
            <a:spLocks noGrp="1"/>
          </p:cNvSpPr>
          <p:nvPr>
            <p:ph type="title"/>
          </p:nvPr>
        </p:nvSpPr>
        <p:spPr/>
        <p:txBody>
          <a:bodyPr/>
          <a:lstStyle/>
          <a:p>
            <a:r>
              <a:rPr lang="en-US"/>
              <a:t>A National Agenda for Equity and Access</a:t>
            </a:r>
          </a:p>
        </p:txBody>
      </p:sp>
      <p:sp>
        <p:nvSpPr>
          <p:cNvPr id="3" name="Text Placeholder 2">
            <a:extLst>
              <a:ext uri="{FF2B5EF4-FFF2-40B4-BE49-F238E27FC236}">
                <a16:creationId xmlns:a16="http://schemas.microsoft.com/office/drawing/2014/main" id="{E40AA9B3-B721-4CDB-BC55-36BC9D32647B}"/>
              </a:ext>
            </a:extLst>
          </p:cNvPr>
          <p:cNvSpPr>
            <a:spLocks noGrp="1"/>
          </p:cNvSpPr>
          <p:nvPr>
            <p:ph type="body" idx="1"/>
          </p:nvPr>
        </p:nvSpPr>
        <p:spPr/>
        <p:txBody>
          <a:bodyPr/>
          <a:lstStyle/>
          <a:p>
            <a:r>
              <a:rPr lang="en-US"/>
              <a:t>“..institutions should develop and implement learning resources that embody the flexibility and power of technology to create </a:t>
            </a:r>
            <a:r>
              <a:rPr lang="en-US" sz="2600" b="1"/>
              <a:t>equitable</a:t>
            </a:r>
            <a:r>
              <a:rPr lang="en-US"/>
              <a:t> and </a:t>
            </a:r>
            <a:r>
              <a:rPr lang="en-US" sz="2600" b="1"/>
              <a:t>accessible</a:t>
            </a:r>
            <a:r>
              <a:rPr lang="en-US"/>
              <a:t> learning ecosystems that make learning possible everywhere and all the time for all students…” (2017 </a:t>
            </a:r>
            <a:r>
              <a:rPr lang="en-US" i="1"/>
              <a:t>National Education Technology Plan</a:t>
            </a:r>
            <a:r>
              <a:rPr lang="en-US"/>
              <a:t>) </a:t>
            </a:r>
          </a:p>
          <a:p>
            <a:endParaRPr lang="en-US"/>
          </a:p>
        </p:txBody>
      </p:sp>
    </p:spTree>
    <p:extLst>
      <p:ext uri="{BB962C8B-B14F-4D97-AF65-F5344CB8AC3E}">
        <p14:creationId xmlns:p14="http://schemas.microsoft.com/office/powerpoint/2010/main" val="2855256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B4EB0-FE36-4016-9753-3A6C96BA8EC6}"/>
              </a:ext>
            </a:extLst>
          </p:cNvPr>
          <p:cNvSpPr>
            <a:spLocks noGrp="1"/>
          </p:cNvSpPr>
          <p:nvPr>
            <p:ph type="title"/>
          </p:nvPr>
        </p:nvSpPr>
        <p:spPr/>
        <p:txBody>
          <a:bodyPr/>
          <a:lstStyle/>
          <a:p>
            <a:r>
              <a:rPr lang="en-US"/>
              <a:t>Remote Learning Exposed Areas of Need…</a:t>
            </a:r>
          </a:p>
        </p:txBody>
      </p:sp>
      <p:sp>
        <p:nvSpPr>
          <p:cNvPr id="3" name="Text Placeholder 2">
            <a:extLst>
              <a:ext uri="{FF2B5EF4-FFF2-40B4-BE49-F238E27FC236}">
                <a16:creationId xmlns:a16="http://schemas.microsoft.com/office/drawing/2014/main" id="{30F089E7-FE95-41B6-82EF-591B4B18D11A}"/>
              </a:ext>
            </a:extLst>
          </p:cNvPr>
          <p:cNvSpPr>
            <a:spLocks noGrp="1"/>
          </p:cNvSpPr>
          <p:nvPr>
            <p:ph type="body" idx="1"/>
          </p:nvPr>
        </p:nvSpPr>
        <p:spPr/>
        <p:txBody>
          <a:bodyPr/>
          <a:lstStyle/>
          <a:p>
            <a:r>
              <a:rPr lang="en-US"/>
              <a:t>Access and equity – the “homework gap” became a “schoolwork gap”</a:t>
            </a:r>
          </a:p>
          <a:p>
            <a:r>
              <a:rPr lang="en-US"/>
              <a:t>Need for new teaching strategies and best practices to teaching with technology</a:t>
            </a:r>
          </a:p>
          <a:p>
            <a:r>
              <a:rPr lang="en-US"/>
              <a:t>Building educator capacity – rapid deployment of PD</a:t>
            </a:r>
          </a:p>
          <a:p>
            <a:r>
              <a:rPr lang="en-US"/>
              <a:t>Addressing the needs of students with disabilities and English learners online </a:t>
            </a:r>
          </a:p>
        </p:txBody>
      </p:sp>
    </p:spTree>
    <p:extLst>
      <p:ext uri="{BB962C8B-B14F-4D97-AF65-F5344CB8AC3E}">
        <p14:creationId xmlns:p14="http://schemas.microsoft.com/office/powerpoint/2010/main" val="2536143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99F6D-8D2B-478A-B2E4-64C764E54B95}"/>
              </a:ext>
            </a:extLst>
          </p:cNvPr>
          <p:cNvSpPr>
            <a:spLocks noGrp="1"/>
          </p:cNvSpPr>
          <p:nvPr>
            <p:ph type="title"/>
          </p:nvPr>
        </p:nvSpPr>
        <p:spPr/>
        <p:txBody>
          <a:bodyPr/>
          <a:lstStyle/>
          <a:p>
            <a:r>
              <a:rPr lang="en-US"/>
              <a:t>…And Illuminated Gaps in Planning</a:t>
            </a:r>
          </a:p>
        </p:txBody>
      </p:sp>
      <p:sp>
        <p:nvSpPr>
          <p:cNvPr id="3" name="Text Placeholder 2">
            <a:extLst>
              <a:ext uri="{FF2B5EF4-FFF2-40B4-BE49-F238E27FC236}">
                <a16:creationId xmlns:a16="http://schemas.microsoft.com/office/drawing/2014/main" id="{FF72E0A9-61A0-4D41-82DE-5B4EDCC58373}"/>
              </a:ext>
            </a:extLst>
          </p:cNvPr>
          <p:cNvSpPr>
            <a:spLocks noGrp="1"/>
          </p:cNvSpPr>
          <p:nvPr>
            <p:ph type="body" idx="1"/>
          </p:nvPr>
        </p:nvSpPr>
        <p:spPr/>
        <p:txBody>
          <a:bodyPr/>
          <a:lstStyle/>
          <a:p>
            <a:r>
              <a:rPr lang="en-US"/>
              <a:t>Flawed or even understanding of equity gaps in schools and districts</a:t>
            </a:r>
          </a:p>
          <a:p>
            <a:r>
              <a:rPr lang="en-US"/>
              <a:t>Flawed or uneven solutions to existing gaps in schools and districts </a:t>
            </a:r>
          </a:p>
        </p:txBody>
      </p:sp>
    </p:spTree>
    <p:extLst>
      <p:ext uri="{BB962C8B-B14F-4D97-AF65-F5344CB8AC3E}">
        <p14:creationId xmlns:p14="http://schemas.microsoft.com/office/powerpoint/2010/main" val="2720564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A70FBB7-FEB5-4CF9-AFD5-C5EA94DEC3ED}"/>
              </a:ext>
            </a:extLst>
          </p:cNvPr>
          <p:cNvSpPr>
            <a:spLocks noGrp="1"/>
          </p:cNvSpPr>
          <p:nvPr>
            <p:ph type="title"/>
          </p:nvPr>
        </p:nvSpPr>
        <p:spPr/>
        <p:txBody>
          <a:bodyPr/>
          <a:lstStyle/>
          <a:p>
            <a:r>
              <a:rPr lang="en-US"/>
              <a:t>From Impossible to Possible</a:t>
            </a:r>
          </a:p>
        </p:txBody>
      </p:sp>
      <p:sp>
        <p:nvSpPr>
          <p:cNvPr id="5" name="Text Placeholder 4">
            <a:extLst>
              <a:ext uri="{FF2B5EF4-FFF2-40B4-BE49-F238E27FC236}">
                <a16:creationId xmlns:a16="http://schemas.microsoft.com/office/drawing/2014/main" id="{8BB13C88-496D-4ED1-8347-CFC638997D0B}"/>
              </a:ext>
            </a:extLst>
          </p:cNvPr>
          <p:cNvSpPr>
            <a:spLocks noGrp="1"/>
          </p:cNvSpPr>
          <p:nvPr>
            <p:ph type="body" idx="1"/>
          </p:nvPr>
        </p:nvSpPr>
        <p:spPr/>
        <p:txBody>
          <a:bodyPr/>
          <a:lstStyle/>
          <a:p>
            <a:pPr marL="0" indent="0" algn="ctr">
              <a:buNone/>
            </a:pPr>
            <a:r>
              <a:rPr lang="en-US" i="1"/>
              <a:t>“I handed in my five-year strategic plan two years ago, and it included one-to-one technology within the five years. We met as a cabinet over spring break and the superintendent looked at me and said, ‘Ken, we need to do it now.’” </a:t>
            </a:r>
          </a:p>
          <a:p>
            <a:pPr marL="0" indent="0" algn="ctr">
              <a:buNone/>
            </a:pPr>
            <a:r>
              <a:rPr lang="en-US" i="1"/>
              <a:t>- Kenneth Thompson, Chief Information Security Officer, San Antonio Independent School District</a:t>
            </a:r>
          </a:p>
        </p:txBody>
      </p:sp>
    </p:spTree>
    <p:extLst>
      <p:ext uri="{BB962C8B-B14F-4D97-AF65-F5344CB8AC3E}">
        <p14:creationId xmlns:p14="http://schemas.microsoft.com/office/powerpoint/2010/main" val="1943519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626C5-FBF7-4356-9354-5E239B712FBF}"/>
              </a:ext>
            </a:extLst>
          </p:cNvPr>
          <p:cNvSpPr>
            <a:spLocks noGrp="1"/>
          </p:cNvSpPr>
          <p:nvPr>
            <p:ph type="title"/>
          </p:nvPr>
        </p:nvSpPr>
        <p:spPr>
          <a:xfrm>
            <a:off x="460950" y="2065350"/>
            <a:ext cx="8222100" cy="1012800"/>
          </a:xfrm>
        </p:spPr>
        <p:txBody>
          <a:bodyPr/>
          <a:lstStyle/>
          <a:p>
            <a:r>
              <a:rPr lang="en-US"/>
              <a:t>Shift to Remote Learning: Opportunities for Solutions</a:t>
            </a:r>
          </a:p>
        </p:txBody>
      </p:sp>
    </p:spTree>
    <p:extLst>
      <p:ext uri="{BB962C8B-B14F-4D97-AF65-F5344CB8AC3E}">
        <p14:creationId xmlns:p14="http://schemas.microsoft.com/office/powerpoint/2010/main" val="3909919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10132-A5E6-47C7-A35B-344B592B66E1}"/>
              </a:ext>
            </a:extLst>
          </p:cNvPr>
          <p:cNvSpPr>
            <a:spLocks noGrp="1"/>
          </p:cNvSpPr>
          <p:nvPr>
            <p:ph type="title"/>
          </p:nvPr>
        </p:nvSpPr>
        <p:spPr/>
        <p:txBody>
          <a:bodyPr/>
          <a:lstStyle/>
          <a:p>
            <a:r>
              <a:rPr lang="en-US"/>
              <a:t>Emergency to Opportunity </a:t>
            </a:r>
          </a:p>
        </p:txBody>
      </p:sp>
      <p:sp>
        <p:nvSpPr>
          <p:cNvPr id="3" name="Text Placeholder 2">
            <a:extLst>
              <a:ext uri="{FF2B5EF4-FFF2-40B4-BE49-F238E27FC236}">
                <a16:creationId xmlns:a16="http://schemas.microsoft.com/office/drawing/2014/main" id="{D33948B9-EF5E-4E24-B7D0-0313CBAF758D}"/>
              </a:ext>
            </a:extLst>
          </p:cNvPr>
          <p:cNvSpPr>
            <a:spLocks noGrp="1"/>
          </p:cNvSpPr>
          <p:nvPr>
            <p:ph type="body" idx="1"/>
          </p:nvPr>
        </p:nvSpPr>
        <p:spPr/>
        <p:txBody>
          <a:bodyPr/>
          <a:lstStyle/>
          <a:p>
            <a:r>
              <a:rPr lang="en-US"/>
              <a:t>What are the implications of what we know now? </a:t>
            </a:r>
          </a:p>
          <a:p>
            <a:r>
              <a:rPr lang="en-US"/>
              <a:t>Where are the bright spots (what worked well)? </a:t>
            </a:r>
          </a:p>
          <a:p>
            <a:r>
              <a:rPr lang="en-US"/>
              <a:t>What is the silver lining? </a:t>
            </a:r>
          </a:p>
        </p:txBody>
      </p:sp>
    </p:spTree>
    <p:extLst>
      <p:ext uri="{BB962C8B-B14F-4D97-AF65-F5344CB8AC3E}">
        <p14:creationId xmlns:p14="http://schemas.microsoft.com/office/powerpoint/2010/main" val="51680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A70FBB7-FEB5-4CF9-AFD5-C5EA94DEC3ED}"/>
              </a:ext>
            </a:extLst>
          </p:cNvPr>
          <p:cNvSpPr>
            <a:spLocks noGrp="1"/>
          </p:cNvSpPr>
          <p:nvPr>
            <p:ph type="title"/>
          </p:nvPr>
        </p:nvSpPr>
        <p:spPr/>
        <p:txBody>
          <a:bodyPr/>
          <a:lstStyle/>
          <a:p>
            <a:r>
              <a:rPr lang="en-US"/>
              <a:t>Bright Spots</a:t>
            </a:r>
          </a:p>
        </p:txBody>
      </p:sp>
      <p:pic>
        <p:nvPicPr>
          <p:cNvPr id="9" name="Picture 8" descr="Student Doing her Homework">
            <a:extLst>
              <a:ext uri="{FF2B5EF4-FFF2-40B4-BE49-F238E27FC236}">
                <a16:creationId xmlns:a16="http://schemas.microsoft.com/office/drawing/2014/main" id="{4ADB5C06-16B3-4AE9-BAE3-56059DBF3995}"/>
              </a:ext>
            </a:extLst>
          </p:cNvPr>
          <p:cNvPicPr>
            <a:picLocks noChangeAspect="1"/>
          </p:cNvPicPr>
          <p:nvPr/>
        </p:nvPicPr>
        <p:blipFill>
          <a:blip r:embed="rId3"/>
          <a:stretch>
            <a:fillRect/>
          </a:stretch>
        </p:blipFill>
        <p:spPr>
          <a:xfrm>
            <a:off x="2070986" y="1184224"/>
            <a:ext cx="4623528" cy="3082352"/>
          </a:xfrm>
          <a:prstGeom prst="rect">
            <a:avLst/>
          </a:prstGeom>
        </p:spPr>
      </p:pic>
      <p:sp>
        <p:nvSpPr>
          <p:cNvPr id="10" name="TextBox 9">
            <a:extLst>
              <a:ext uri="{FF2B5EF4-FFF2-40B4-BE49-F238E27FC236}">
                <a16:creationId xmlns:a16="http://schemas.microsoft.com/office/drawing/2014/main" id="{8F933832-87B6-457E-A00B-A53017A0F50E}"/>
              </a:ext>
            </a:extLst>
          </p:cNvPr>
          <p:cNvSpPr txBox="1"/>
          <p:nvPr/>
        </p:nvSpPr>
        <p:spPr>
          <a:xfrm>
            <a:off x="1963711" y="4323886"/>
            <a:ext cx="3031599" cy="307777"/>
          </a:xfrm>
          <a:prstGeom prst="rect">
            <a:avLst/>
          </a:prstGeom>
          <a:noFill/>
        </p:spPr>
        <p:txBody>
          <a:bodyPr wrap="none" rtlCol="0">
            <a:spAutoFit/>
          </a:bodyPr>
          <a:lstStyle/>
          <a:p>
            <a:r>
              <a:rPr lang="en-US"/>
              <a:t>Image by </a:t>
            </a:r>
            <a:r>
              <a:rPr lang="en-US" err="1"/>
              <a:t>Pexel</a:t>
            </a:r>
            <a:r>
              <a:rPr lang="en-US"/>
              <a:t>, Andrea </a:t>
            </a:r>
            <a:r>
              <a:rPr lang="en-US" err="1"/>
              <a:t>Piacquadio</a:t>
            </a:r>
            <a:endParaRPr lang="en-US"/>
          </a:p>
        </p:txBody>
      </p:sp>
    </p:spTree>
    <p:extLst>
      <p:ext uri="{BB962C8B-B14F-4D97-AF65-F5344CB8AC3E}">
        <p14:creationId xmlns:p14="http://schemas.microsoft.com/office/powerpoint/2010/main" val="904249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88FE2-2798-4AE4-B7B3-BF828D8DD756}"/>
              </a:ext>
            </a:extLst>
          </p:cNvPr>
          <p:cNvSpPr>
            <a:spLocks noGrp="1"/>
          </p:cNvSpPr>
          <p:nvPr>
            <p:ph type="title"/>
          </p:nvPr>
        </p:nvSpPr>
        <p:spPr/>
        <p:txBody>
          <a:bodyPr/>
          <a:lstStyle/>
          <a:p>
            <a:r>
              <a:rPr lang="en-US"/>
              <a:t>Group Share/Discussion</a:t>
            </a:r>
          </a:p>
        </p:txBody>
      </p:sp>
      <p:sp>
        <p:nvSpPr>
          <p:cNvPr id="3" name="Text Placeholder 2">
            <a:extLst>
              <a:ext uri="{FF2B5EF4-FFF2-40B4-BE49-F238E27FC236}">
                <a16:creationId xmlns:a16="http://schemas.microsoft.com/office/drawing/2014/main" id="{AED2CD23-D393-48D7-A0BE-E6150196E0FB}"/>
              </a:ext>
            </a:extLst>
          </p:cNvPr>
          <p:cNvSpPr>
            <a:spLocks noGrp="1"/>
          </p:cNvSpPr>
          <p:nvPr>
            <p:ph type="body" idx="1"/>
          </p:nvPr>
        </p:nvSpPr>
        <p:spPr/>
        <p:txBody>
          <a:bodyPr/>
          <a:lstStyle/>
          <a:p>
            <a:r>
              <a:rPr lang="en-US"/>
              <a:t>What solutions did you see in your school/district to address challenges exposed by school building closures? </a:t>
            </a:r>
          </a:p>
          <a:p>
            <a:r>
              <a:rPr lang="en-US"/>
              <a:t>Could elements of those solutions be scaled up? </a:t>
            </a:r>
          </a:p>
        </p:txBody>
      </p:sp>
    </p:spTree>
    <p:extLst>
      <p:ext uri="{BB962C8B-B14F-4D97-AF65-F5344CB8AC3E}">
        <p14:creationId xmlns:p14="http://schemas.microsoft.com/office/powerpoint/2010/main" val="129705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E7FA46-0BF0-4D94-B38B-6C27270DD26F}"/>
              </a:ext>
            </a:extLst>
          </p:cNvPr>
          <p:cNvSpPr>
            <a:spLocks noGrp="1"/>
          </p:cNvSpPr>
          <p:nvPr>
            <p:ph type="title"/>
          </p:nvPr>
        </p:nvSpPr>
        <p:spPr/>
        <p:txBody>
          <a:bodyPr/>
          <a:lstStyle/>
          <a:p>
            <a:r>
              <a:rPr lang="en-US"/>
              <a:t>Using Remote Learning Data </a:t>
            </a:r>
            <a:br>
              <a:rPr lang="en-US"/>
            </a:br>
            <a:r>
              <a:rPr lang="en-US"/>
              <a:t>to Inform Next Steps</a:t>
            </a:r>
          </a:p>
        </p:txBody>
      </p:sp>
    </p:spTree>
    <p:extLst>
      <p:ext uri="{BB962C8B-B14F-4D97-AF65-F5344CB8AC3E}">
        <p14:creationId xmlns:p14="http://schemas.microsoft.com/office/powerpoint/2010/main" val="1612296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BAFFB-42DD-4AB1-B0FD-33F410215697}"/>
              </a:ext>
            </a:extLst>
          </p:cNvPr>
          <p:cNvSpPr>
            <a:spLocks noGrp="1"/>
          </p:cNvSpPr>
          <p:nvPr>
            <p:ph type="title"/>
          </p:nvPr>
        </p:nvSpPr>
        <p:spPr/>
        <p:txBody>
          <a:bodyPr/>
          <a:lstStyle/>
          <a:p>
            <a:r>
              <a:rPr lang="en-US"/>
              <a:t>Goal for Today</a:t>
            </a:r>
          </a:p>
        </p:txBody>
      </p:sp>
      <p:sp>
        <p:nvSpPr>
          <p:cNvPr id="3" name="Text Placeholder 2">
            <a:extLst>
              <a:ext uri="{FF2B5EF4-FFF2-40B4-BE49-F238E27FC236}">
                <a16:creationId xmlns:a16="http://schemas.microsoft.com/office/drawing/2014/main" id="{41B69694-DC03-4D86-ABC8-1A78DFF94F90}"/>
              </a:ext>
            </a:extLst>
          </p:cNvPr>
          <p:cNvSpPr>
            <a:spLocks noGrp="1"/>
          </p:cNvSpPr>
          <p:nvPr>
            <p:ph type="body" idx="1"/>
          </p:nvPr>
        </p:nvSpPr>
        <p:spPr/>
        <p:txBody>
          <a:bodyPr anchor="ctr"/>
          <a:lstStyle/>
          <a:p>
            <a:pPr marL="76200" indent="0">
              <a:buNone/>
            </a:pPr>
            <a:r>
              <a:rPr lang="en-US"/>
              <a:t>To identify bright spots in the COVID-19 crisis and potential positive strategies to bring forth to the fall despite unknowns about school building reopening. </a:t>
            </a:r>
          </a:p>
        </p:txBody>
      </p:sp>
    </p:spTree>
    <p:extLst>
      <p:ext uri="{BB962C8B-B14F-4D97-AF65-F5344CB8AC3E}">
        <p14:creationId xmlns:p14="http://schemas.microsoft.com/office/powerpoint/2010/main" val="1657174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0AE253-7E52-4B0A-914E-1E45ECBB1F28}"/>
              </a:ext>
            </a:extLst>
          </p:cNvPr>
          <p:cNvSpPr>
            <a:spLocks noGrp="1"/>
          </p:cNvSpPr>
          <p:nvPr>
            <p:ph type="title"/>
          </p:nvPr>
        </p:nvSpPr>
        <p:spPr/>
        <p:txBody>
          <a:bodyPr/>
          <a:lstStyle/>
          <a:p>
            <a:r>
              <a:rPr lang="en-US"/>
              <a:t>Finding Where We Are</a:t>
            </a:r>
          </a:p>
        </p:txBody>
      </p:sp>
      <p:sp>
        <p:nvSpPr>
          <p:cNvPr id="5" name="Text Placeholder 4">
            <a:extLst>
              <a:ext uri="{FF2B5EF4-FFF2-40B4-BE49-F238E27FC236}">
                <a16:creationId xmlns:a16="http://schemas.microsoft.com/office/drawing/2014/main" id="{E2F69042-06B8-4D04-8070-83513824D10B}"/>
              </a:ext>
            </a:extLst>
          </p:cNvPr>
          <p:cNvSpPr>
            <a:spLocks noGrp="1"/>
          </p:cNvSpPr>
          <p:nvPr>
            <p:ph type="body" idx="1"/>
          </p:nvPr>
        </p:nvSpPr>
        <p:spPr/>
        <p:txBody>
          <a:bodyPr/>
          <a:lstStyle/>
          <a:p>
            <a:r>
              <a:rPr lang="en-US"/>
              <a:t>What do we now know? </a:t>
            </a:r>
          </a:p>
          <a:p>
            <a:r>
              <a:rPr lang="en-US"/>
              <a:t>Where are we now? </a:t>
            </a:r>
          </a:p>
          <a:p>
            <a:r>
              <a:rPr lang="en-US"/>
              <a:t>Where do we want to go? </a:t>
            </a:r>
          </a:p>
          <a:p>
            <a:r>
              <a:rPr lang="en-US"/>
              <a:t>How are we going to get there? </a:t>
            </a:r>
          </a:p>
        </p:txBody>
      </p:sp>
    </p:spTree>
    <p:extLst>
      <p:ext uri="{BB962C8B-B14F-4D97-AF65-F5344CB8AC3E}">
        <p14:creationId xmlns:p14="http://schemas.microsoft.com/office/powerpoint/2010/main" val="2749687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92D37-7016-4CA5-9B98-91EA1B1CC7F4}"/>
              </a:ext>
            </a:extLst>
          </p:cNvPr>
          <p:cNvSpPr>
            <a:spLocks noGrp="1"/>
          </p:cNvSpPr>
          <p:nvPr>
            <p:ph type="title"/>
          </p:nvPr>
        </p:nvSpPr>
        <p:spPr/>
        <p:txBody>
          <a:bodyPr/>
          <a:lstStyle/>
          <a:p>
            <a:r>
              <a:rPr lang="en-US"/>
              <a:t>Evaluating How it Went</a:t>
            </a:r>
          </a:p>
        </p:txBody>
      </p:sp>
      <p:sp>
        <p:nvSpPr>
          <p:cNvPr id="3" name="Text Placeholder 2">
            <a:extLst>
              <a:ext uri="{FF2B5EF4-FFF2-40B4-BE49-F238E27FC236}">
                <a16:creationId xmlns:a16="http://schemas.microsoft.com/office/drawing/2014/main" id="{4D08162B-7486-4F7E-841A-884F03B0FC55}"/>
              </a:ext>
            </a:extLst>
          </p:cNvPr>
          <p:cNvSpPr>
            <a:spLocks noGrp="1"/>
          </p:cNvSpPr>
          <p:nvPr>
            <p:ph type="body" idx="1"/>
          </p:nvPr>
        </p:nvSpPr>
        <p:spPr>
          <a:xfrm>
            <a:off x="471900" y="1385675"/>
            <a:ext cx="8222100" cy="2882728"/>
          </a:xfrm>
        </p:spPr>
        <p:txBody>
          <a:bodyPr/>
          <a:lstStyle/>
          <a:p>
            <a:r>
              <a:rPr lang="en-US" sz="1800"/>
              <a:t>What internal and external resources were required to support the shift to remote learning? Was your district’s infrastructure sufficient? Where are there still gaps? </a:t>
            </a:r>
          </a:p>
          <a:p>
            <a:r>
              <a:rPr lang="en-US" sz="1800"/>
              <a:t>What strategies did your district use to roll out remote learning? What worked well? </a:t>
            </a:r>
          </a:p>
          <a:p>
            <a:r>
              <a:rPr lang="en-US" sz="1800"/>
              <a:t>What professional development did teachers need to get started? What worked well? What didn’t? </a:t>
            </a:r>
          </a:p>
          <a:p>
            <a:r>
              <a:rPr lang="en-US" sz="1800"/>
              <a:t>What feedback did you collect from families and students about remote learning? </a:t>
            </a:r>
          </a:p>
          <a:p>
            <a:r>
              <a:rPr lang="en-US" sz="1800"/>
              <a:t>What strategies did your district use to provide AT and needed services to students with disabilities and their families? What worked well? </a:t>
            </a:r>
          </a:p>
        </p:txBody>
      </p:sp>
    </p:spTree>
    <p:extLst>
      <p:ext uri="{BB962C8B-B14F-4D97-AF65-F5344CB8AC3E}">
        <p14:creationId xmlns:p14="http://schemas.microsoft.com/office/powerpoint/2010/main" val="2278124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FAE77-BBFC-4A74-AD6B-B7AD4C541BF7}"/>
              </a:ext>
            </a:extLst>
          </p:cNvPr>
          <p:cNvSpPr>
            <a:spLocks noGrp="1"/>
          </p:cNvSpPr>
          <p:nvPr>
            <p:ph type="title"/>
          </p:nvPr>
        </p:nvSpPr>
        <p:spPr/>
        <p:txBody>
          <a:bodyPr/>
          <a:lstStyle/>
          <a:p>
            <a:r>
              <a:rPr lang="en-US"/>
              <a:t>Discussion</a:t>
            </a:r>
          </a:p>
        </p:txBody>
      </p:sp>
      <p:sp>
        <p:nvSpPr>
          <p:cNvPr id="3" name="Text Placeholder 2">
            <a:extLst>
              <a:ext uri="{FF2B5EF4-FFF2-40B4-BE49-F238E27FC236}">
                <a16:creationId xmlns:a16="http://schemas.microsoft.com/office/drawing/2014/main" id="{28CE613D-3957-4FFE-A753-AE446C7354DE}"/>
              </a:ext>
            </a:extLst>
          </p:cNvPr>
          <p:cNvSpPr>
            <a:spLocks noGrp="1"/>
          </p:cNvSpPr>
          <p:nvPr>
            <p:ph type="body" idx="1"/>
          </p:nvPr>
        </p:nvSpPr>
        <p:spPr/>
        <p:txBody>
          <a:bodyPr/>
          <a:lstStyle/>
          <a:p>
            <a:r>
              <a:rPr lang="en-US"/>
              <a:t>What happens next (immediately, in 3 months, in 6 months) in education? What do you hope happens? </a:t>
            </a:r>
          </a:p>
          <a:p>
            <a:r>
              <a:rPr lang="en-US"/>
              <a:t>What do you want to keep and what do you want to do differently? </a:t>
            </a:r>
          </a:p>
          <a:p>
            <a:r>
              <a:rPr lang="en-US"/>
              <a:t>What are the implications for your work? Who do you need to collaborate with to implement this vision? </a:t>
            </a:r>
          </a:p>
        </p:txBody>
      </p:sp>
    </p:spTree>
    <p:extLst>
      <p:ext uri="{BB962C8B-B14F-4D97-AF65-F5344CB8AC3E}">
        <p14:creationId xmlns:p14="http://schemas.microsoft.com/office/powerpoint/2010/main" val="2725364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A737D-7C32-4E31-81C4-3F7F6C75F7D0}"/>
              </a:ext>
            </a:extLst>
          </p:cNvPr>
          <p:cNvSpPr>
            <a:spLocks noGrp="1"/>
          </p:cNvSpPr>
          <p:nvPr>
            <p:ph type="title"/>
          </p:nvPr>
        </p:nvSpPr>
        <p:spPr/>
        <p:txBody>
          <a:bodyPr/>
          <a:lstStyle/>
          <a:p>
            <a:r>
              <a:rPr lang="en-US"/>
              <a:t>How do we get there</a:t>
            </a:r>
          </a:p>
        </p:txBody>
      </p:sp>
      <p:graphicFrame>
        <p:nvGraphicFramePr>
          <p:cNvPr id="4" name="Diagram 3" descr="the four Cs (Coordination, Collaboration, Communication, and Continuity) diagram ">
            <a:extLst>
              <a:ext uri="{FF2B5EF4-FFF2-40B4-BE49-F238E27FC236}">
                <a16:creationId xmlns:a16="http://schemas.microsoft.com/office/drawing/2014/main" id="{5F9ABCCF-D2FC-47BC-856C-F8FD70550024}"/>
              </a:ext>
            </a:extLst>
          </p:cNvPr>
          <p:cNvGraphicFramePr/>
          <p:nvPr>
            <p:extLst>
              <p:ext uri="{D42A27DB-BD31-4B8C-83A1-F6EECF244321}">
                <p14:modId xmlns:p14="http://schemas.microsoft.com/office/powerpoint/2010/main" val="228810355"/>
              </p:ext>
            </p:extLst>
          </p:nvPr>
        </p:nvGraphicFramePr>
        <p:xfrm>
          <a:off x="283029" y="1072401"/>
          <a:ext cx="8599714" cy="3865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3463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1"/>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Time for Q&amp;A</a:t>
            </a:r>
            <a:endParaRPr/>
          </a:p>
        </p:txBody>
      </p:sp>
      <p:pic>
        <p:nvPicPr>
          <p:cNvPr id="192" name="Google Shape;192;p31" descr="Image of a question mark and a lightbulb"/>
          <p:cNvPicPr preferRelativeResize="0"/>
          <p:nvPr/>
        </p:nvPicPr>
        <p:blipFill>
          <a:blip r:embed="rId3">
            <a:alphaModFix/>
          </a:blip>
          <a:stretch>
            <a:fillRect/>
          </a:stretch>
        </p:blipFill>
        <p:spPr>
          <a:xfrm>
            <a:off x="1890950" y="1295400"/>
            <a:ext cx="4860200" cy="29622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txBox="1">
            <a:spLocks noGrp="1"/>
          </p:cNvSpPr>
          <p:nvPr>
            <p:ph type="subTitle" idx="1"/>
          </p:nvPr>
        </p:nvSpPr>
        <p:spPr>
          <a:xfrm>
            <a:off x="531800" y="3574875"/>
            <a:ext cx="6189600" cy="1019400"/>
          </a:xfrm>
          <a:prstGeom prst="rect">
            <a:avLst/>
          </a:prstGeom>
        </p:spPr>
        <p:txBody>
          <a:bodyPr spcFirstLastPara="1" wrap="square" lIns="91425" tIns="91425" rIns="91425" bIns="91425" anchor="t" anchorCtr="0">
            <a:noAutofit/>
          </a:bodyPr>
          <a:lstStyle/>
          <a:p>
            <a:pPr marL="0" indent="0">
              <a:spcAft>
                <a:spcPts val="1600"/>
              </a:spcAft>
            </a:pPr>
            <a:endParaRPr lang="en"/>
          </a:p>
          <a:p>
            <a:pPr marL="0" indent="0">
              <a:spcAft>
                <a:spcPts val="1600"/>
              </a:spcAft>
            </a:pPr>
            <a:r>
              <a:rPr lang="en"/>
              <a:t>-Arthur Ashe </a:t>
            </a:r>
          </a:p>
        </p:txBody>
      </p:sp>
      <p:sp>
        <p:nvSpPr>
          <p:cNvPr id="175" name="Google Shape;175;p29"/>
          <p:cNvSpPr txBox="1">
            <a:spLocks noGrp="1"/>
          </p:cNvSpPr>
          <p:nvPr>
            <p:ph type="title"/>
          </p:nvPr>
        </p:nvSpPr>
        <p:spPr>
          <a:xfrm>
            <a:off x="490250" y="1770700"/>
            <a:ext cx="7396500" cy="1464300"/>
          </a:xfrm>
          <a:prstGeom prst="rect">
            <a:avLst/>
          </a:prstGeom>
        </p:spPr>
        <p:txBody>
          <a:bodyPr spcFirstLastPara="1" wrap="square" lIns="91425" tIns="91425" rIns="91425" bIns="91425" anchor="t" anchorCtr="0">
            <a:noAutofit/>
          </a:bodyPr>
          <a:lstStyle/>
          <a:p>
            <a:r>
              <a:rPr lang="en-US" b="0"/>
              <a:t>"Start where you are. Use what you have. Do what you can."</a:t>
            </a:r>
            <a:endParaRPr lang="en-US"/>
          </a:p>
        </p:txBody>
      </p:sp>
    </p:spTree>
    <p:extLst>
      <p:ext uri="{BB962C8B-B14F-4D97-AF65-F5344CB8AC3E}">
        <p14:creationId xmlns:p14="http://schemas.microsoft.com/office/powerpoint/2010/main" val="1821858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74652-6E88-4D1F-9D3A-E05C4F51E311}"/>
              </a:ext>
            </a:extLst>
          </p:cNvPr>
          <p:cNvSpPr>
            <a:spLocks noGrp="1"/>
          </p:cNvSpPr>
          <p:nvPr>
            <p:ph type="title"/>
          </p:nvPr>
        </p:nvSpPr>
        <p:spPr/>
        <p:txBody>
          <a:bodyPr/>
          <a:lstStyle/>
          <a:p>
            <a:r>
              <a:rPr lang="en-US"/>
              <a:t>Handout with Links from this Session</a:t>
            </a:r>
          </a:p>
        </p:txBody>
      </p:sp>
      <p:pic>
        <p:nvPicPr>
          <p:cNvPr id="4" name="Picture 3" descr="screenshot of the webinar handout &#10;https://bit.ly/2VpY0EM">
            <a:extLst>
              <a:ext uri="{FF2B5EF4-FFF2-40B4-BE49-F238E27FC236}">
                <a16:creationId xmlns:a16="http://schemas.microsoft.com/office/drawing/2014/main" id="{7798A5FC-B8B5-4FA5-AC2F-5AE54A927231}"/>
              </a:ext>
            </a:extLst>
          </p:cNvPr>
          <p:cNvPicPr>
            <a:picLocks noChangeAspect="1"/>
          </p:cNvPicPr>
          <p:nvPr/>
        </p:nvPicPr>
        <p:blipFill>
          <a:blip r:embed="rId3"/>
          <a:stretch>
            <a:fillRect/>
          </a:stretch>
        </p:blipFill>
        <p:spPr>
          <a:xfrm>
            <a:off x="471900" y="1141394"/>
            <a:ext cx="3249787" cy="3442116"/>
          </a:xfrm>
          <a:prstGeom prst="rect">
            <a:avLst/>
          </a:prstGeom>
        </p:spPr>
      </p:pic>
      <p:sp>
        <p:nvSpPr>
          <p:cNvPr id="5" name="TextBox 4">
            <a:extLst>
              <a:ext uri="{FF2B5EF4-FFF2-40B4-BE49-F238E27FC236}">
                <a16:creationId xmlns:a16="http://schemas.microsoft.com/office/drawing/2014/main" id="{E82E01A8-3F47-4122-861E-035119A780EF}"/>
              </a:ext>
            </a:extLst>
          </p:cNvPr>
          <p:cNvSpPr txBox="1"/>
          <p:nvPr/>
        </p:nvSpPr>
        <p:spPr>
          <a:xfrm>
            <a:off x="4288971" y="2220687"/>
            <a:ext cx="4383129" cy="584775"/>
          </a:xfrm>
          <a:prstGeom prst="rect">
            <a:avLst/>
          </a:prstGeom>
          <a:noFill/>
        </p:spPr>
        <p:txBody>
          <a:bodyPr wrap="square">
            <a:spAutoFit/>
          </a:bodyPr>
          <a:lstStyle/>
          <a:p>
            <a:r>
              <a:rPr lang="en-US" sz="3200" dirty="0"/>
              <a:t>https://bit.ly/2VpY0EM</a:t>
            </a:r>
          </a:p>
        </p:txBody>
      </p:sp>
    </p:spTree>
    <p:extLst>
      <p:ext uri="{BB962C8B-B14F-4D97-AF65-F5344CB8AC3E}">
        <p14:creationId xmlns:p14="http://schemas.microsoft.com/office/powerpoint/2010/main" val="3977811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4"/>
          <p:cNvSpPr txBox="1">
            <a:spLocks noGrp="1"/>
          </p:cNvSpPr>
          <p:nvPr>
            <p:ph type="title"/>
          </p:nvPr>
        </p:nvSpPr>
        <p:spPr>
          <a:xfrm>
            <a:off x="471900" y="2053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Thank you! Keep in </a:t>
            </a:r>
            <a:r>
              <a:rPr lang="en">
                <a:solidFill>
                  <a:schemeClr val="lt1"/>
                </a:solidFill>
              </a:rPr>
              <a:t>touch</a:t>
            </a:r>
            <a:r>
              <a:rPr lang="en"/>
              <a:t>!</a:t>
            </a:r>
            <a:endParaRPr/>
          </a:p>
        </p:txBody>
      </p:sp>
      <p:sp>
        <p:nvSpPr>
          <p:cNvPr id="208" name="Google Shape;208;p34"/>
          <p:cNvSpPr txBox="1">
            <a:spLocks noGrp="1"/>
          </p:cNvSpPr>
          <p:nvPr>
            <p:ph type="body" idx="1"/>
          </p:nvPr>
        </p:nvSpPr>
        <p:spPr>
          <a:xfrm>
            <a:off x="461117" y="1106632"/>
            <a:ext cx="8222100" cy="2956894"/>
          </a:xfrm>
          <a:prstGeom prst="rect">
            <a:avLst/>
          </a:prstGeom>
        </p:spPr>
        <p:txBody>
          <a:bodyPr spcFirstLastPara="1" wrap="square" lIns="91425" tIns="91425" rIns="91425" bIns="91425" anchor="t" anchorCtr="0">
            <a:noAutofit/>
          </a:bodyPr>
          <a:lstStyle/>
          <a:p>
            <a:pPr marL="457200" lvl="0" indent="0" algn="ctr" rtl="0">
              <a:lnSpc>
                <a:spcPct val="138000"/>
              </a:lnSpc>
              <a:spcBef>
                <a:spcPts val="0"/>
              </a:spcBef>
              <a:spcAft>
                <a:spcPts val="0"/>
              </a:spcAft>
              <a:buNone/>
            </a:pPr>
            <a:r>
              <a:rPr lang="en-US"/>
              <a:t>Join our email list at </a:t>
            </a:r>
            <a:r>
              <a:rPr lang="en-US">
                <a:solidFill>
                  <a:srgbClr val="00797E"/>
                </a:solidFill>
              </a:rPr>
              <a:t>mailchi.mp/cast/cites</a:t>
            </a:r>
          </a:p>
          <a:p>
            <a:pPr marL="457200" lvl="0" indent="0" algn="l" rtl="0">
              <a:lnSpc>
                <a:spcPct val="138000"/>
              </a:lnSpc>
              <a:spcBef>
                <a:spcPts val="0"/>
              </a:spcBef>
              <a:spcAft>
                <a:spcPts val="0"/>
              </a:spcAft>
              <a:buNone/>
            </a:pPr>
            <a:endParaRPr lang="en" sz="1800"/>
          </a:p>
          <a:p>
            <a:pPr marL="457200" lvl="0" indent="0" algn="l" rtl="0">
              <a:lnSpc>
                <a:spcPct val="138000"/>
              </a:lnSpc>
              <a:spcBef>
                <a:spcPts val="0"/>
              </a:spcBef>
              <a:spcAft>
                <a:spcPts val="0"/>
              </a:spcAft>
              <a:buNone/>
            </a:pPr>
            <a:r>
              <a:rPr lang="en" sz="1800"/>
              <a:t>Website: </a:t>
            </a:r>
            <a:r>
              <a:rPr lang="en-US" sz="1800" b="1">
                <a:solidFill>
                  <a:srgbClr val="00797E"/>
                </a:solidFill>
              </a:rPr>
              <a:t>cites.cast.org</a:t>
            </a:r>
            <a:endParaRPr sz="1800" b="1">
              <a:solidFill>
                <a:srgbClr val="00797E"/>
              </a:solidFill>
            </a:endParaRPr>
          </a:p>
          <a:p>
            <a:pPr marL="457200" lvl="0" indent="0" algn="l" rtl="0">
              <a:lnSpc>
                <a:spcPct val="138000"/>
              </a:lnSpc>
              <a:spcBef>
                <a:spcPts val="1000"/>
              </a:spcBef>
              <a:spcAft>
                <a:spcPts val="0"/>
              </a:spcAft>
              <a:buNone/>
            </a:pPr>
            <a:r>
              <a:rPr lang="en" sz="1800"/>
              <a:t>Email: </a:t>
            </a:r>
            <a:r>
              <a:rPr lang="en-US" sz="1800" b="1">
                <a:solidFill>
                  <a:srgbClr val="00797E"/>
                </a:solidFill>
              </a:rPr>
              <a:t>cites@cast.org</a:t>
            </a:r>
            <a:endParaRPr sz="1800" b="1">
              <a:solidFill>
                <a:srgbClr val="00797E"/>
              </a:solidFill>
            </a:endParaRPr>
          </a:p>
          <a:p>
            <a:pPr marL="457200" lvl="0" indent="0" algn="l" rtl="0">
              <a:lnSpc>
                <a:spcPct val="138000"/>
              </a:lnSpc>
              <a:spcBef>
                <a:spcPts val="1000"/>
              </a:spcBef>
              <a:spcAft>
                <a:spcPts val="0"/>
              </a:spcAft>
              <a:buNone/>
            </a:pPr>
            <a:r>
              <a:rPr lang="en" sz="1800"/>
              <a:t>Phone: </a:t>
            </a:r>
            <a:r>
              <a:rPr lang="en" sz="1800" b="1">
                <a:solidFill>
                  <a:srgbClr val="00797E"/>
                </a:solidFill>
              </a:rPr>
              <a:t>781-245-2212</a:t>
            </a:r>
            <a:endParaRPr sz="1800" b="1">
              <a:solidFill>
                <a:srgbClr val="00797E"/>
              </a:solidFill>
            </a:endParaRPr>
          </a:p>
          <a:p>
            <a:pPr marL="457200" lvl="0" indent="0" algn="l" rtl="0">
              <a:lnSpc>
                <a:spcPct val="138000"/>
              </a:lnSpc>
              <a:spcBef>
                <a:spcPts val="1000"/>
              </a:spcBef>
              <a:spcAft>
                <a:spcPts val="1000"/>
              </a:spcAft>
              <a:buNone/>
            </a:pPr>
            <a:r>
              <a:rPr lang="en" sz="1800"/>
              <a:t>200 Harvard Mill Square, Suite 210 Wakefield, MA 01880</a:t>
            </a:r>
          </a:p>
        </p:txBody>
      </p:sp>
      <p:grpSp>
        <p:nvGrpSpPr>
          <p:cNvPr id="3" name="Group 2" descr="contact symbols">
            <a:extLst>
              <a:ext uri="{FF2B5EF4-FFF2-40B4-BE49-F238E27FC236}">
                <a16:creationId xmlns:a16="http://schemas.microsoft.com/office/drawing/2014/main" id="{AED1A13E-EE21-4994-BB81-4649361E25B8}"/>
              </a:ext>
            </a:extLst>
          </p:cNvPr>
          <p:cNvGrpSpPr/>
          <p:nvPr/>
        </p:nvGrpSpPr>
        <p:grpSpPr>
          <a:xfrm>
            <a:off x="631060" y="2168707"/>
            <a:ext cx="255820" cy="1731449"/>
            <a:chOff x="615473" y="1908933"/>
            <a:chExt cx="255820" cy="1731449"/>
          </a:xfrm>
        </p:grpSpPr>
        <p:pic>
          <p:nvPicPr>
            <p:cNvPr id="209" name="Google Shape;209;p34" descr="Location icon"/>
            <p:cNvPicPr preferRelativeResize="0"/>
            <p:nvPr/>
          </p:nvPicPr>
          <p:blipFill>
            <a:blip r:embed="rId3">
              <a:alphaModFix/>
            </a:blip>
            <a:stretch>
              <a:fillRect/>
            </a:stretch>
          </p:blipFill>
          <p:spPr>
            <a:xfrm>
              <a:off x="652218" y="1908933"/>
              <a:ext cx="219075" cy="219075"/>
            </a:xfrm>
            <a:prstGeom prst="rect">
              <a:avLst/>
            </a:prstGeom>
            <a:noFill/>
            <a:ln>
              <a:noFill/>
            </a:ln>
          </p:spPr>
        </p:pic>
        <p:pic>
          <p:nvPicPr>
            <p:cNvPr id="210" name="Google Shape;210;p34" descr="Email icon"/>
            <p:cNvPicPr preferRelativeResize="0"/>
            <p:nvPr/>
          </p:nvPicPr>
          <p:blipFill>
            <a:blip r:embed="rId4">
              <a:alphaModFix/>
            </a:blip>
            <a:stretch>
              <a:fillRect/>
            </a:stretch>
          </p:blipFill>
          <p:spPr>
            <a:xfrm>
              <a:off x="632560" y="2427696"/>
              <a:ext cx="219075" cy="219075"/>
            </a:xfrm>
            <a:prstGeom prst="rect">
              <a:avLst/>
            </a:prstGeom>
            <a:noFill/>
            <a:ln>
              <a:noFill/>
            </a:ln>
          </p:spPr>
        </p:pic>
        <p:pic>
          <p:nvPicPr>
            <p:cNvPr id="211" name="Google Shape;211;p34" descr="phone icon"/>
            <p:cNvPicPr preferRelativeResize="0"/>
            <p:nvPr/>
          </p:nvPicPr>
          <p:blipFill>
            <a:blip r:embed="rId5">
              <a:alphaModFix/>
            </a:blip>
            <a:stretch>
              <a:fillRect/>
            </a:stretch>
          </p:blipFill>
          <p:spPr>
            <a:xfrm>
              <a:off x="615473" y="2917535"/>
              <a:ext cx="219075" cy="219075"/>
            </a:xfrm>
            <a:prstGeom prst="rect">
              <a:avLst/>
            </a:prstGeom>
            <a:noFill/>
            <a:ln>
              <a:noFill/>
            </a:ln>
          </p:spPr>
        </p:pic>
        <p:pic>
          <p:nvPicPr>
            <p:cNvPr id="212" name="Google Shape;212;p34" descr="location icon"/>
            <p:cNvPicPr preferRelativeResize="0"/>
            <p:nvPr/>
          </p:nvPicPr>
          <p:blipFill>
            <a:blip r:embed="rId6">
              <a:alphaModFix/>
            </a:blip>
            <a:stretch>
              <a:fillRect/>
            </a:stretch>
          </p:blipFill>
          <p:spPr>
            <a:xfrm>
              <a:off x="649649" y="3421307"/>
              <a:ext cx="184899" cy="219075"/>
            </a:xfrm>
            <a:prstGeom prst="rect">
              <a:avLst/>
            </a:prstGeom>
            <a:noFill/>
            <a:ln>
              <a:noFill/>
            </a:ln>
          </p:spPr>
        </p:pic>
      </p:grpSp>
      <p:sp>
        <p:nvSpPr>
          <p:cNvPr id="2" name="TextBox 1">
            <a:extLst>
              <a:ext uri="{FF2B5EF4-FFF2-40B4-BE49-F238E27FC236}">
                <a16:creationId xmlns:a16="http://schemas.microsoft.com/office/drawing/2014/main" id="{A63400D0-89CD-4EFA-81C3-7EFA46C36C3D}"/>
              </a:ext>
            </a:extLst>
          </p:cNvPr>
          <p:cNvSpPr txBox="1"/>
          <p:nvPr/>
        </p:nvSpPr>
        <p:spPr>
          <a:xfrm>
            <a:off x="330058" y="4337832"/>
            <a:ext cx="795139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t>EVALUATION LINK: https://www.surveymonkey.com/r/NB2FJ67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374FE9C-802E-4236-A2ED-7C56E99BECA4}"/>
              </a:ext>
            </a:extLst>
          </p:cNvPr>
          <p:cNvSpPr>
            <a:spLocks noGrp="1"/>
          </p:cNvSpPr>
          <p:nvPr>
            <p:ph type="title"/>
          </p:nvPr>
        </p:nvSpPr>
        <p:spPr/>
        <p:txBody>
          <a:bodyPr/>
          <a:lstStyle/>
          <a:p>
            <a:r>
              <a:rPr lang="en-US"/>
              <a:t>OSEP Disclaimer</a:t>
            </a:r>
          </a:p>
        </p:txBody>
      </p:sp>
      <p:sp>
        <p:nvSpPr>
          <p:cNvPr id="3" name="Text Placeholder 2">
            <a:extLst>
              <a:ext uri="{FF2B5EF4-FFF2-40B4-BE49-F238E27FC236}">
                <a16:creationId xmlns:a16="http://schemas.microsoft.com/office/drawing/2014/main" id="{1107B4A2-607E-4806-8CCD-5D2ABCF3F327}"/>
              </a:ext>
            </a:extLst>
          </p:cNvPr>
          <p:cNvSpPr>
            <a:spLocks noGrp="1"/>
          </p:cNvSpPr>
          <p:nvPr>
            <p:ph type="body" idx="1"/>
          </p:nvPr>
        </p:nvSpPr>
        <p:spPr/>
        <p:txBody>
          <a:bodyPr/>
          <a:lstStyle/>
          <a:p>
            <a:pPr marL="76200" indent="0">
              <a:buNone/>
            </a:pPr>
            <a:r>
              <a:rPr lang="en-US"/>
              <a:t>This content was developed under a grant from the US Department of Education, #H327T180001. However, the contents do not necessarily represent the policy of the US Department of Education, and you should not assume endorsement by the Federal Government. Project Officers: Tara Courchaine, Ed.D. &amp; Anita Vermeer, M.Ed.</a:t>
            </a:r>
          </a:p>
        </p:txBody>
      </p:sp>
    </p:spTree>
    <p:extLst>
      <p:ext uri="{BB962C8B-B14F-4D97-AF65-F5344CB8AC3E}">
        <p14:creationId xmlns:p14="http://schemas.microsoft.com/office/powerpoint/2010/main" val="3961984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065E26-5E76-488B-A76F-613B09D57C7C}"/>
              </a:ext>
            </a:extLst>
          </p:cNvPr>
          <p:cNvSpPr>
            <a:spLocks noGrp="1"/>
          </p:cNvSpPr>
          <p:nvPr>
            <p:ph type="title"/>
          </p:nvPr>
        </p:nvSpPr>
        <p:spPr/>
        <p:txBody>
          <a:bodyPr/>
          <a:lstStyle/>
          <a:p>
            <a:r>
              <a:rPr lang="en-US"/>
              <a:t>Agenda</a:t>
            </a:r>
          </a:p>
        </p:txBody>
      </p:sp>
      <p:sp>
        <p:nvSpPr>
          <p:cNvPr id="4" name="Text Placeholder 3">
            <a:extLst>
              <a:ext uri="{FF2B5EF4-FFF2-40B4-BE49-F238E27FC236}">
                <a16:creationId xmlns:a16="http://schemas.microsoft.com/office/drawing/2014/main" id="{47E5ED16-3666-4010-A815-55C04578EDC9}"/>
              </a:ext>
            </a:extLst>
          </p:cNvPr>
          <p:cNvSpPr>
            <a:spLocks noGrp="1"/>
          </p:cNvSpPr>
          <p:nvPr>
            <p:ph type="body" idx="1"/>
          </p:nvPr>
        </p:nvSpPr>
        <p:spPr/>
        <p:txBody>
          <a:bodyPr/>
          <a:lstStyle/>
          <a:p>
            <a:pPr marL="533400" indent="-457200">
              <a:spcAft>
                <a:spcPts val="500"/>
              </a:spcAft>
              <a:buAutoNum type="romanUcPeriod"/>
            </a:pPr>
            <a:r>
              <a:rPr lang="en-US"/>
              <a:t>Brief Intro to CITES </a:t>
            </a:r>
          </a:p>
          <a:p>
            <a:pPr marL="533400" indent="-457200">
              <a:spcAft>
                <a:spcPts val="500"/>
              </a:spcAft>
              <a:buAutoNum type="romanUcPeriod"/>
            </a:pPr>
            <a:r>
              <a:rPr lang="en-US"/>
              <a:t>Emergency Remote Learning and COVID-19</a:t>
            </a:r>
          </a:p>
          <a:p>
            <a:pPr marL="533400" indent="-457200">
              <a:spcAft>
                <a:spcPts val="500"/>
              </a:spcAft>
              <a:buAutoNum type="romanUcPeriod"/>
            </a:pPr>
            <a:r>
              <a:rPr lang="en-US"/>
              <a:t>Mapping the Challenges </a:t>
            </a:r>
          </a:p>
          <a:p>
            <a:pPr marL="533400" indent="-457200">
              <a:spcAft>
                <a:spcPts val="500"/>
              </a:spcAft>
              <a:buAutoNum type="romanUcPeriod"/>
            </a:pPr>
            <a:r>
              <a:rPr lang="en-US"/>
              <a:t>Potential Opportunities</a:t>
            </a:r>
          </a:p>
          <a:p>
            <a:pPr marL="533400" indent="-457200">
              <a:spcAft>
                <a:spcPts val="500"/>
              </a:spcAft>
              <a:buAutoNum type="romanUcPeriod"/>
            </a:pPr>
            <a:r>
              <a:rPr lang="en-US"/>
              <a:t>Remote Learning Data to Inform Next Steps </a:t>
            </a:r>
          </a:p>
          <a:p>
            <a:pPr marL="533400" indent="-457200">
              <a:spcAft>
                <a:spcPts val="500"/>
              </a:spcAft>
              <a:buAutoNum type="romanUcPeriod"/>
            </a:pPr>
            <a:r>
              <a:rPr lang="en-US"/>
              <a:t>Q &amp; A</a:t>
            </a:r>
          </a:p>
          <a:p>
            <a:pPr marL="533400" indent="-457200">
              <a:buAutoNum type="arabicPeriod"/>
            </a:pPr>
            <a:endParaRPr lang="en-US"/>
          </a:p>
          <a:p>
            <a:pPr marL="76200" indent="0">
              <a:buNone/>
            </a:pPr>
            <a:endParaRPr lang="en-US"/>
          </a:p>
        </p:txBody>
      </p:sp>
    </p:spTree>
    <p:extLst>
      <p:ext uri="{BB962C8B-B14F-4D97-AF65-F5344CB8AC3E}">
        <p14:creationId xmlns:p14="http://schemas.microsoft.com/office/powerpoint/2010/main" val="2598141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B0D2CD-F054-44DB-8001-412FAA49152A}"/>
              </a:ext>
            </a:extLst>
          </p:cNvPr>
          <p:cNvSpPr>
            <a:spLocks noGrp="1"/>
          </p:cNvSpPr>
          <p:nvPr>
            <p:ph type="title"/>
          </p:nvPr>
        </p:nvSpPr>
        <p:spPr/>
        <p:txBody>
          <a:bodyPr/>
          <a:lstStyle/>
          <a:p>
            <a:r>
              <a:rPr lang="en-US"/>
              <a:t>Contribute to the Conversation</a:t>
            </a:r>
          </a:p>
        </p:txBody>
      </p:sp>
      <p:sp>
        <p:nvSpPr>
          <p:cNvPr id="5" name="Text Placeholder 4">
            <a:extLst>
              <a:ext uri="{FF2B5EF4-FFF2-40B4-BE49-F238E27FC236}">
                <a16:creationId xmlns:a16="http://schemas.microsoft.com/office/drawing/2014/main" id="{FBEB21EE-C4DE-4D12-9509-C214F5CFEB11}"/>
              </a:ext>
            </a:extLst>
          </p:cNvPr>
          <p:cNvSpPr>
            <a:spLocks noGrp="1"/>
          </p:cNvSpPr>
          <p:nvPr>
            <p:ph type="body" idx="1"/>
          </p:nvPr>
        </p:nvSpPr>
        <p:spPr/>
        <p:txBody>
          <a:bodyPr/>
          <a:lstStyle/>
          <a:p>
            <a:pPr marL="76200" indent="0" algn="l" rtl="0" fontAlgn="base">
              <a:buNone/>
            </a:pPr>
            <a:r>
              <a:rPr lang="en-US" b="0" i="0" u="none" strike="noStrike">
                <a:solidFill>
                  <a:srgbClr val="323232"/>
                </a:solidFill>
                <a:effectLst/>
                <a:latin typeface="Lato" panose="020F0502020204030203" pitchFamily="34" charset="0"/>
              </a:rPr>
              <a:t>Chat</a:t>
            </a:r>
            <a:r>
              <a:rPr lang="en-US" b="0" i="0">
                <a:solidFill>
                  <a:srgbClr val="323232"/>
                </a:solidFill>
                <a:effectLst/>
                <a:latin typeface="Lato" panose="020F0502020204030203" pitchFamily="34" charset="0"/>
              </a:rPr>
              <a:t>​</a:t>
            </a:r>
            <a:endParaRPr lang="en-US" b="0" i="0">
              <a:solidFill>
                <a:srgbClr val="323232"/>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323232"/>
                </a:solidFill>
                <a:effectLst/>
                <a:latin typeface="Lato" panose="020F0502020204030203" pitchFamily="34" charset="0"/>
              </a:rPr>
              <a:t>Share your thoughts, experiences, ideas with other attendees</a:t>
            </a:r>
            <a:r>
              <a:rPr lang="en-US" b="0" i="0">
                <a:solidFill>
                  <a:srgbClr val="323232"/>
                </a:solidFill>
                <a:effectLst/>
                <a:latin typeface="Lato" panose="020F0502020204030203" pitchFamily="34" charset="0"/>
              </a:rPr>
              <a:t>​</a:t>
            </a:r>
            <a:endParaRPr lang="en-US" b="0" i="0">
              <a:solidFill>
                <a:srgbClr val="323232"/>
              </a:solidFill>
              <a:effectLst/>
              <a:latin typeface="Arial" panose="020B0604020202020204" pitchFamily="34" charset="0"/>
            </a:endParaRPr>
          </a:p>
          <a:p>
            <a:endParaRPr lang="en-US"/>
          </a:p>
        </p:txBody>
      </p:sp>
      <p:sp>
        <p:nvSpPr>
          <p:cNvPr id="6" name="Text Placeholder 5">
            <a:extLst>
              <a:ext uri="{FF2B5EF4-FFF2-40B4-BE49-F238E27FC236}">
                <a16:creationId xmlns:a16="http://schemas.microsoft.com/office/drawing/2014/main" id="{FFF13802-8886-4C09-B2AC-685ABDE2F3F3}"/>
              </a:ext>
            </a:extLst>
          </p:cNvPr>
          <p:cNvSpPr>
            <a:spLocks noGrp="1"/>
          </p:cNvSpPr>
          <p:nvPr>
            <p:ph type="body" idx="2"/>
          </p:nvPr>
        </p:nvSpPr>
        <p:spPr/>
        <p:txBody>
          <a:bodyPr/>
          <a:lstStyle/>
          <a:p>
            <a:pPr algn="l" rtl="0" fontAlgn="base">
              <a:buFont typeface="Arial" panose="020B0604020202020204" pitchFamily="34" charset="0"/>
              <a:buChar char="•"/>
            </a:pPr>
            <a:r>
              <a:rPr lang="en-US" b="0" i="0" u="none" strike="noStrike">
                <a:solidFill>
                  <a:srgbClr val="323232"/>
                </a:solidFill>
                <a:effectLst/>
                <a:latin typeface="Lato" panose="020F0502020204030203" pitchFamily="34" charset="0"/>
              </a:rPr>
              <a:t>Q&amp;A</a:t>
            </a:r>
            <a:r>
              <a:rPr lang="en-US" b="0" i="0">
                <a:solidFill>
                  <a:srgbClr val="323232"/>
                </a:solidFill>
                <a:effectLst/>
                <a:latin typeface="Lato" panose="020F0502020204030203" pitchFamily="34" charset="0"/>
              </a:rPr>
              <a:t>​</a:t>
            </a:r>
            <a:endParaRPr lang="en-US" b="0" i="0">
              <a:solidFill>
                <a:srgbClr val="323232"/>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323232"/>
                </a:solidFill>
                <a:effectLst/>
                <a:latin typeface="Lato" panose="020F0502020204030203" pitchFamily="34" charset="0"/>
              </a:rPr>
              <a:t>Post your questions for the panelists</a:t>
            </a:r>
            <a:r>
              <a:rPr lang="en-US" b="0" i="0">
                <a:solidFill>
                  <a:srgbClr val="323232"/>
                </a:solidFill>
                <a:effectLst/>
                <a:latin typeface="Lato" panose="020F0502020204030203" pitchFamily="34" charset="0"/>
              </a:rPr>
              <a:t>​</a:t>
            </a:r>
            <a:endParaRPr lang="en-US" b="0" i="0">
              <a:solidFill>
                <a:srgbClr val="323232"/>
              </a:solidFill>
              <a:effectLst/>
              <a:latin typeface="Arial" panose="020B0604020202020204" pitchFamily="34" charset="0"/>
            </a:endParaRPr>
          </a:p>
          <a:p>
            <a:endParaRPr lang="en-US"/>
          </a:p>
        </p:txBody>
      </p:sp>
      <p:pic>
        <p:nvPicPr>
          <p:cNvPr id="9" name="Google Shape;192;p31" descr="Image of a question mark and a lightbulb">
            <a:extLst>
              <a:ext uri="{FF2B5EF4-FFF2-40B4-BE49-F238E27FC236}">
                <a16:creationId xmlns:a16="http://schemas.microsoft.com/office/drawing/2014/main" id="{1AC57394-F281-425A-AA6F-7C3403616837}"/>
              </a:ext>
            </a:extLst>
          </p:cNvPr>
          <p:cNvPicPr preferRelativeResize="0"/>
          <p:nvPr/>
        </p:nvPicPr>
        <p:blipFill>
          <a:blip r:embed="rId2">
            <a:alphaModFix/>
          </a:blip>
          <a:stretch>
            <a:fillRect/>
          </a:stretch>
        </p:blipFill>
        <p:spPr>
          <a:xfrm>
            <a:off x="2848244" y="3118891"/>
            <a:ext cx="3647916" cy="1685850"/>
          </a:xfrm>
          <a:prstGeom prst="rect">
            <a:avLst/>
          </a:prstGeom>
          <a:noFill/>
          <a:ln>
            <a:noFill/>
          </a:ln>
        </p:spPr>
      </p:pic>
    </p:spTree>
    <p:extLst>
      <p:ext uri="{BB962C8B-B14F-4D97-AF65-F5344CB8AC3E}">
        <p14:creationId xmlns:p14="http://schemas.microsoft.com/office/powerpoint/2010/main" val="314128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0"/>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About the presenters</a:t>
            </a:r>
            <a:endParaRPr/>
          </a:p>
        </p:txBody>
      </p:sp>
      <p:pic>
        <p:nvPicPr>
          <p:cNvPr id="182" name="Google Shape;182;p30" descr="twitter symbol"/>
          <p:cNvPicPr preferRelativeResize="0"/>
          <p:nvPr/>
        </p:nvPicPr>
        <p:blipFill>
          <a:blip r:embed="rId3">
            <a:alphaModFix/>
          </a:blip>
          <a:stretch>
            <a:fillRect/>
          </a:stretch>
        </p:blipFill>
        <p:spPr>
          <a:xfrm>
            <a:off x="5406844" y="3966650"/>
            <a:ext cx="183031" cy="184875"/>
          </a:xfrm>
          <a:prstGeom prst="rect">
            <a:avLst/>
          </a:prstGeom>
          <a:noFill/>
          <a:ln>
            <a:noFill/>
          </a:ln>
        </p:spPr>
      </p:pic>
      <p:sp>
        <p:nvSpPr>
          <p:cNvPr id="183" name="Google Shape;183;p30"/>
          <p:cNvSpPr txBox="1"/>
          <p:nvPr/>
        </p:nvSpPr>
        <p:spPr>
          <a:xfrm>
            <a:off x="4842175" y="3275075"/>
            <a:ext cx="2543400" cy="812100"/>
          </a:xfrm>
          <a:prstGeom prst="rect">
            <a:avLst/>
          </a:prstGeom>
          <a:noFill/>
          <a:ln>
            <a:noFill/>
          </a:ln>
        </p:spPr>
        <p:txBody>
          <a:bodyPr spcFirstLastPara="1" wrap="square" lIns="91425" tIns="91425" rIns="91425" bIns="91425" anchor="t" anchorCtr="0">
            <a:noAutofit/>
          </a:bodyPr>
          <a:lstStyle/>
          <a:p>
            <a:pPr lvl="0" algn="ctr">
              <a:lnSpc>
                <a:spcPct val="115000"/>
              </a:lnSpc>
            </a:pPr>
            <a:r>
              <a:rPr lang="en-US" sz="1600" b="1">
                <a:solidFill>
                  <a:schemeClr val="dk2"/>
                </a:solidFill>
                <a:latin typeface="Nunito"/>
                <a:ea typeface="Nunito"/>
                <a:cs typeface="Nunito"/>
                <a:sym typeface="Nunito"/>
              </a:rPr>
              <a:t>Alise Crossland</a:t>
            </a:r>
            <a:r>
              <a:rPr lang="en" sz="1600" b="1">
                <a:solidFill>
                  <a:schemeClr val="dk2"/>
                </a:solidFill>
                <a:latin typeface="Nunito"/>
                <a:ea typeface="Nunito"/>
                <a:cs typeface="Nunito"/>
                <a:sym typeface="Nunito"/>
              </a:rPr>
              <a:t>​</a:t>
            </a:r>
            <a:br>
              <a:rPr lang="en" sz="1600" b="1">
                <a:solidFill>
                  <a:schemeClr val="dk2"/>
                </a:solidFill>
                <a:latin typeface="Nunito"/>
                <a:ea typeface="Nunito"/>
                <a:cs typeface="Nunito"/>
                <a:sym typeface="Nunito"/>
              </a:rPr>
            </a:br>
            <a:r>
              <a:rPr lang="en" sz="1600" b="1">
                <a:solidFill>
                  <a:srgbClr val="00797E"/>
                </a:solidFill>
                <a:latin typeface="Nunito"/>
                <a:ea typeface="Nunito"/>
                <a:cs typeface="Nunito"/>
                <a:sym typeface="Nunito"/>
              </a:rPr>
              <a:t>​ </a:t>
            </a:r>
            <a:r>
              <a:rPr lang="en-US" sz="1600" b="1">
                <a:solidFill>
                  <a:srgbClr val="00797E"/>
                </a:solidFill>
                <a:latin typeface="Nunito"/>
                <a:ea typeface="Nunito"/>
                <a:cs typeface="Nunito"/>
                <a:sym typeface="Nunito"/>
              </a:rPr>
              <a:t>acrossland@air.org</a:t>
            </a:r>
            <a:br>
              <a:rPr lang="en" sz="1600" b="1">
                <a:solidFill>
                  <a:schemeClr val="dk2"/>
                </a:solidFill>
                <a:latin typeface="Nunito"/>
                <a:ea typeface="Nunito"/>
                <a:cs typeface="Nunito"/>
                <a:sym typeface="Nunito"/>
              </a:rPr>
            </a:br>
            <a:r>
              <a:rPr lang="en" sz="1600" b="1">
                <a:solidFill>
                  <a:schemeClr val="dk2"/>
                </a:solidFill>
                <a:latin typeface="Nunito"/>
                <a:ea typeface="Nunito"/>
                <a:cs typeface="Nunito"/>
                <a:sym typeface="Nunito"/>
              </a:rPr>
              <a:t>    @</a:t>
            </a:r>
            <a:r>
              <a:rPr lang="en-US" sz="1600" b="1" err="1">
                <a:solidFill>
                  <a:schemeClr val="dk2"/>
                </a:solidFill>
                <a:latin typeface="Nunito"/>
                <a:ea typeface="Nunito"/>
                <a:cs typeface="Nunito"/>
                <a:sym typeface="Nunito"/>
              </a:rPr>
              <a:t>AIRInforms</a:t>
            </a:r>
            <a:r>
              <a:rPr lang="en" sz="1600" b="1">
                <a:solidFill>
                  <a:schemeClr val="dk2"/>
                </a:solidFill>
                <a:latin typeface="Nunito"/>
                <a:ea typeface="Nunito"/>
                <a:cs typeface="Nunito"/>
                <a:sym typeface="Nunito"/>
              </a:rPr>
              <a:t>​</a:t>
            </a:r>
            <a:endParaRPr sz="1600" b="1">
              <a:solidFill>
                <a:schemeClr val="dk2"/>
              </a:solidFill>
              <a:latin typeface="Nunito"/>
              <a:ea typeface="Nunito"/>
              <a:cs typeface="Nunito"/>
              <a:sym typeface="Nunito"/>
            </a:endParaRPr>
          </a:p>
        </p:txBody>
      </p:sp>
      <p:pic>
        <p:nvPicPr>
          <p:cNvPr id="185" name="Google Shape;185;p30" descr="Twitter symbol"/>
          <p:cNvPicPr preferRelativeResize="0"/>
          <p:nvPr/>
        </p:nvPicPr>
        <p:blipFill>
          <a:blip r:embed="rId3">
            <a:alphaModFix/>
          </a:blip>
          <a:stretch>
            <a:fillRect/>
          </a:stretch>
        </p:blipFill>
        <p:spPr>
          <a:xfrm>
            <a:off x="2052619" y="3966650"/>
            <a:ext cx="183031" cy="184875"/>
          </a:xfrm>
          <a:prstGeom prst="rect">
            <a:avLst/>
          </a:prstGeom>
          <a:noFill/>
          <a:ln>
            <a:noFill/>
          </a:ln>
        </p:spPr>
      </p:pic>
      <p:sp>
        <p:nvSpPr>
          <p:cNvPr id="186" name="Google Shape;186;p30"/>
          <p:cNvSpPr txBox="1"/>
          <p:nvPr/>
        </p:nvSpPr>
        <p:spPr>
          <a:xfrm>
            <a:off x="1621313" y="3275075"/>
            <a:ext cx="2543400" cy="533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600" b="1">
                <a:solidFill>
                  <a:schemeClr val="dk2"/>
                </a:solidFill>
                <a:latin typeface="Nunito"/>
                <a:ea typeface="Nunito"/>
                <a:cs typeface="Nunito"/>
                <a:sym typeface="Nunito"/>
              </a:rPr>
              <a:t>Janet Peters​</a:t>
            </a:r>
            <a:endParaRPr sz="1600" b="1">
              <a:solidFill>
                <a:schemeClr val="dk2"/>
              </a:solidFill>
              <a:latin typeface="Nunito"/>
              <a:ea typeface="Nunito"/>
              <a:cs typeface="Nunito"/>
              <a:sym typeface="Nunito"/>
            </a:endParaRPr>
          </a:p>
          <a:p>
            <a:pPr marL="0" lvl="0" indent="0" algn="ctr" rtl="0">
              <a:lnSpc>
                <a:spcPct val="115000"/>
              </a:lnSpc>
              <a:spcBef>
                <a:spcPts val="0"/>
              </a:spcBef>
              <a:spcAft>
                <a:spcPts val="0"/>
              </a:spcAft>
              <a:buNone/>
            </a:pPr>
            <a:r>
              <a:rPr lang="en-US" sz="1600" b="1">
                <a:solidFill>
                  <a:srgbClr val="00797E"/>
                </a:solidFill>
                <a:latin typeface="Nunito"/>
                <a:ea typeface="Nunito"/>
                <a:cs typeface="Nunito"/>
                <a:sym typeface="Nunito"/>
              </a:rPr>
              <a:t>jpeters@cast.org</a:t>
            </a:r>
            <a:endParaRPr lang="en" sz="1600" b="1">
              <a:solidFill>
                <a:srgbClr val="00797E"/>
              </a:solidFill>
              <a:latin typeface="Nunito"/>
              <a:ea typeface="Nunito"/>
              <a:cs typeface="Nunito"/>
              <a:sym typeface="Nunito"/>
            </a:endParaRPr>
          </a:p>
          <a:p>
            <a:pPr marL="0" lvl="0" indent="0" algn="ctr" rtl="0">
              <a:lnSpc>
                <a:spcPct val="115000"/>
              </a:lnSpc>
              <a:spcBef>
                <a:spcPts val="0"/>
              </a:spcBef>
              <a:spcAft>
                <a:spcPts val="0"/>
              </a:spcAft>
              <a:buNone/>
            </a:pPr>
            <a:r>
              <a:rPr lang="en" sz="1600" b="1">
                <a:solidFill>
                  <a:schemeClr val="dk2"/>
                </a:solidFill>
                <a:latin typeface="Nunito"/>
                <a:ea typeface="Nunito"/>
                <a:cs typeface="Nunito"/>
                <a:sym typeface="Nunito"/>
              </a:rPr>
              <a:t>  @JanetLPeters​</a:t>
            </a:r>
            <a:endParaRPr sz="1600" b="1">
              <a:solidFill>
                <a:schemeClr val="dk2"/>
              </a:solidFill>
              <a:latin typeface="Nunito"/>
              <a:ea typeface="Nunito"/>
              <a:cs typeface="Nunito"/>
              <a:sym typeface="Nunito"/>
            </a:endParaRPr>
          </a:p>
        </p:txBody>
      </p:sp>
      <p:pic>
        <p:nvPicPr>
          <p:cNvPr id="3" name="Picture 2" descr="Alise Crossland">
            <a:extLst>
              <a:ext uri="{FF2B5EF4-FFF2-40B4-BE49-F238E27FC236}">
                <a16:creationId xmlns:a16="http://schemas.microsoft.com/office/drawing/2014/main" id="{55CF0ADF-4E14-4484-9EEB-E92D4C69B4A9}"/>
              </a:ext>
            </a:extLst>
          </p:cNvPr>
          <p:cNvPicPr>
            <a:picLocks/>
          </p:cNvPicPr>
          <p:nvPr/>
        </p:nvPicPr>
        <p:blipFill>
          <a:blip r:embed="rId4"/>
          <a:stretch>
            <a:fillRect/>
          </a:stretch>
        </p:blipFill>
        <p:spPr>
          <a:xfrm>
            <a:off x="5258079" y="1081880"/>
            <a:ext cx="1711591" cy="2128845"/>
          </a:xfrm>
          <a:prstGeom prst="rect">
            <a:avLst/>
          </a:prstGeom>
        </p:spPr>
      </p:pic>
      <p:pic>
        <p:nvPicPr>
          <p:cNvPr id="5" name="Picture 4" descr="Janet Peters">
            <a:extLst>
              <a:ext uri="{FF2B5EF4-FFF2-40B4-BE49-F238E27FC236}">
                <a16:creationId xmlns:a16="http://schemas.microsoft.com/office/drawing/2014/main" id="{FE7CF3FB-1979-4D5F-A4D2-65A8053A1D41}"/>
              </a:ext>
            </a:extLst>
          </p:cNvPr>
          <p:cNvPicPr>
            <a:picLocks/>
          </p:cNvPicPr>
          <p:nvPr/>
        </p:nvPicPr>
        <p:blipFill>
          <a:blip r:embed="rId5"/>
          <a:stretch>
            <a:fillRect/>
          </a:stretch>
        </p:blipFill>
        <p:spPr>
          <a:xfrm>
            <a:off x="2069219" y="1081880"/>
            <a:ext cx="1709928" cy="213055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9C0A1AA-5312-412C-845E-24255053160E}"/>
              </a:ext>
            </a:extLst>
          </p:cNvPr>
          <p:cNvSpPr>
            <a:spLocks noGrp="1"/>
          </p:cNvSpPr>
          <p:nvPr>
            <p:ph type="body" idx="1"/>
          </p:nvPr>
        </p:nvSpPr>
        <p:spPr>
          <a:xfrm>
            <a:off x="3456300" y="1097280"/>
            <a:ext cx="5482200" cy="3674420"/>
          </a:xfrm>
        </p:spPr>
        <p:txBody>
          <a:bodyPr/>
          <a:lstStyle/>
          <a:p>
            <a:pPr marL="76200" indent="0">
              <a:buNone/>
            </a:pPr>
            <a:r>
              <a:rPr lang="en-US"/>
              <a:t>The overarching goal of CITES is to increase the effective use of Assistive Technology (AT) , Educational Technology (EdTech), and Informational Technology (InfoTech)  by students with disabilities and their families by building the capacity of school districts to implement comprehensive and sustainable technology ecosystems. </a:t>
            </a:r>
          </a:p>
        </p:txBody>
      </p:sp>
      <p:pic>
        <p:nvPicPr>
          <p:cNvPr id="8" name="Picture 7" descr="CITES logo">
            <a:extLst>
              <a:ext uri="{FF2B5EF4-FFF2-40B4-BE49-F238E27FC236}">
                <a16:creationId xmlns:a16="http://schemas.microsoft.com/office/drawing/2014/main" id="{57CF7E9E-C89B-4115-8C85-9811A30BC43C}"/>
              </a:ext>
            </a:extLst>
          </p:cNvPr>
          <p:cNvPicPr>
            <a:picLocks noChangeAspect="1"/>
          </p:cNvPicPr>
          <p:nvPr/>
        </p:nvPicPr>
        <p:blipFill>
          <a:blip r:embed="rId3"/>
          <a:stretch>
            <a:fillRect/>
          </a:stretch>
        </p:blipFill>
        <p:spPr>
          <a:xfrm>
            <a:off x="6197400" y="257612"/>
            <a:ext cx="2578294" cy="558798"/>
          </a:xfrm>
          <a:prstGeom prst="rect">
            <a:avLst/>
          </a:prstGeom>
        </p:spPr>
      </p:pic>
      <p:sp>
        <p:nvSpPr>
          <p:cNvPr id="4" name="Title 3">
            <a:extLst>
              <a:ext uri="{FF2B5EF4-FFF2-40B4-BE49-F238E27FC236}">
                <a16:creationId xmlns:a16="http://schemas.microsoft.com/office/drawing/2014/main" id="{C0329C2A-CC05-4F8E-8271-2CEE660E41A4}"/>
              </a:ext>
            </a:extLst>
          </p:cNvPr>
          <p:cNvSpPr>
            <a:spLocks noGrp="1"/>
          </p:cNvSpPr>
          <p:nvPr>
            <p:ph type="title"/>
          </p:nvPr>
        </p:nvSpPr>
        <p:spPr>
          <a:xfrm>
            <a:off x="205500" y="3239472"/>
            <a:ext cx="2741100" cy="953400"/>
          </a:xfrm>
        </p:spPr>
        <p:txBody>
          <a:bodyPr/>
          <a:lstStyle/>
          <a:p>
            <a:r>
              <a:rPr lang="en-US">
                <a:solidFill>
                  <a:schemeClr val="tx2"/>
                </a:solidFill>
              </a:rPr>
              <a:t>Center on Inclusive Technology and  Education Systems</a:t>
            </a:r>
          </a:p>
        </p:txBody>
      </p:sp>
    </p:spTree>
    <p:extLst>
      <p:ext uri="{BB962C8B-B14F-4D97-AF65-F5344CB8AC3E}">
        <p14:creationId xmlns:p14="http://schemas.microsoft.com/office/powerpoint/2010/main" val="464269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0DD4C8-914F-4A06-AB4A-5A3DE8E039A8}"/>
              </a:ext>
            </a:extLst>
          </p:cNvPr>
          <p:cNvSpPr>
            <a:spLocks noGrp="1"/>
          </p:cNvSpPr>
          <p:nvPr>
            <p:ph type="title"/>
          </p:nvPr>
        </p:nvSpPr>
        <p:spPr/>
        <p:txBody>
          <a:bodyPr/>
          <a:lstStyle/>
          <a:p>
            <a:r>
              <a:rPr lang="en-US"/>
              <a:t>Working With Districts Nationwide</a:t>
            </a:r>
          </a:p>
        </p:txBody>
      </p:sp>
      <p:sp>
        <p:nvSpPr>
          <p:cNvPr id="7" name="Text Placeholder 6">
            <a:extLst>
              <a:ext uri="{FF2B5EF4-FFF2-40B4-BE49-F238E27FC236}">
                <a16:creationId xmlns:a16="http://schemas.microsoft.com/office/drawing/2014/main" id="{6A3FC22D-E978-4B20-902C-4F6B45573ADA}"/>
              </a:ext>
            </a:extLst>
          </p:cNvPr>
          <p:cNvSpPr>
            <a:spLocks noGrp="1"/>
          </p:cNvSpPr>
          <p:nvPr>
            <p:ph type="body" idx="1"/>
          </p:nvPr>
        </p:nvSpPr>
        <p:spPr>
          <a:xfrm>
            <a:off x="243135" y="1546019"/>
            <a:ext cx="3764820" cy="2710200"/>
          </a:xfrm>
        </p:spPr>
        <p:txBody>
          <a:bodyPr/>
          <a:lstStyle/>
          <a:p>
            <a:pPr>
              <a:spcAft>
                <a:spcPts val="1500"/>
              </a:spcAft>
            </a:pPr>
            <a:r>
              <a:rPr lang="en-US" sz="1700"/>
              <a:t>Lessons learned from Knowledge Development Districts </a:t>
            </a:r>
            <a:endParaRPr lang="en-US"/>
          </a:p>
          <a:p>
            <a:pPr>
              <a:spcAft>
                <a:spcPts val="1500"/>
              </a:spcAft>
            </a:pPr>
            <a:r>
              <a:rPr lang="en-US" sz="1700"/>
              <a:t>Targeted technical assistance to Framework Development Districts </a:t>
            </a:r>
          </a:p>
          <a:p>
            <a:pPr>
              <a:spcAft>
                <a:spcPts val="1500"/>
              </a:spcAft>
            </a:pPr>
            <a:r>
              <a:rPr lang="en-US" sz="1700"/>
              <a:t>Universal technical assistance to all districts, especially as we weather this time of crisis</a:t>
            </a:r>
          </a:p>
        </p:txBody>
      </p:sp>
      <p:pic>
        <p:nvPicPr>
          <p:cNvPr id="2" name="Picture 2" descr="A picture containing text, map&#10;&#10;Description generated with very high confidence">
            <a:extLst>
              <a:ext uri="{FF2B5EF4-FFF2-40B4-BE49-F238E27FC236}">
                <a16:creationId xmlns:a16="http://schemas.microsoft.com/office/drawing/2014/main" id="{F795174F-53E8-4E1F-BC78-D0CFB27F1B82}"/>
              </a:ext>
            </a:extLst>
          </p:cNvPr>
          <p:cNvPicPr>
            <a:picLocks noChangeAspect="1"/>
          </p:cNvPicPr>
          <p:nvPr/>
        </p:nvPicPr>
        <p:blipFill>
          <a:blip r:embed="rId3"/>
          <a:stretch>
            <a:fillRect/>
          </a:stretch>
        </p:blipFill>
        <p:spPr>
          <a:xfrm>
            <a:off x="4267919" y="1542307"/>
            <a:ext cx="4425350" cy="3223451"/>
          </a:xfrm>
          <a:prstGeom prst="rect">
            <a:avLst/>
          </a:prstGeom>
        </p:spPr>
      </p:pic>
    </p:spTree>
    <p:extLst>
      <p:ext uri="{BB962C8B-B14F-4D97-AF65-F5344CB8AC3E}">
        <p14:creationId xmlns:p14="http://schemas.microsoft.com/office/powerpoint/2010/main" val="1833566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46429-BE75-44FD-B2E7-1ACB61B3ECAA}"/>
              </a:ext>
            </a:extLst>
          </p:cNvPr>
          <p:cNvSpPr>
            <a:spLocks noGrp="1"/>
          </p:cNvSpPr>
          <p:nvPr>
            <p:ph type="title"/>
          </p:nvPr>
        </p:nvSpPr>
        <p:spPr/>
        <p:txBody>
          <a:bodyPr/>
          <a:lstStyle/>
          <a:p>
            <a:r>
              <a:rPr lang="en-US"/>
              <a:t>CITES Framework and the National Education Technology Plan (NETP)</a:t>
            </a:r>
          </a:p>
        </p:txBody>
      </p:sp>
      <p:pic>
        <p:nvPicPr>
          <p:cNvPr id="5" name="Picture 4" descr="Screenshot of cites.cast.org Framing the Future of Learning with Technology ">
            <a:extLst>
              <a:ext uri="{FF2B5EF4-FFF2-40B4-BE49-F238E27FC236}">
                <a16:creationId xmlns:a16="http://schemas.microsoft.com/office/drawing/2014/main" id="{3834089F-6400-4000-850E-04CFF13661C7}"/>
              </a:ext>
            </a:extLst>
          </p:cNvPr>
          <p:cNvPicPr>
            <a:picLocks noChangeAspect="1"/>
          </p:cNvPicPr>
          <p:nvPr/>
        </p:nvPicPr>
        <p:blipFill>
          <a:blip r:embed="rId3"/>
          <a:stretch>
            <a:fillRect/>
          </a:stretch>
        </p:blipFill>
        <p:spPr>
          <a:xfrm>
            <a:off x="577408" y="916968"/>
            <a:ext cx="8253781" cy="3208632"/>
          </a:xfrm>
          <a:prstGeom prst="rect">
            <a:avLst/>
          </a:prstGeom>
        </p:spPr>
      </p:pic>
      <p:sp>
        <p:nvSpPr>
          <p:cNvPr id="6" name="TextBox 5">
            <a:extLst>
              <a:ext uri="{FF2B5EF4-FFF2-40B4-BE49-F238E27FC236}">
                <a16:creationId xmlns:a16="http://schemas.microsoft.com/office/drawing/2014/main" id="{3F823A3F-CB67-451E-9721-20999191E409}"/>
              </a:ext>
            </a:extLst>
          </p:cNvPr>
          <p:cNvSpPr txBox="1"/>
          <p:nvPr/>
        </p:nvSpPr>
        <p:spPr>
          <a:xfrm>
            <a:off x="2001214" y="4226429"/>
            <a:ext cx="5406171" cy="307777"/>
          </a:xfrm>
          <a:prstGeom prst="rect">
            <a:avLst/>
          </a:prstGeom>
          <a:noFill/>
        </p:spPr>
        <p:txBody>
          <a:bodyPr wrap="square" rtlCol="0">
            <a:spAutoFit/>
          </a:bodyPr>
          <a:lstStyle/>
          <a:p>
            <a:r>
              <a:rPr lang="en-US" i="1"/>
              <a:t>CITES is using the NETP as a foundation for our Framework</a:t>
            </a:r>
          </a:p>
        </p:txBody>
      </p:sp>
    </p:spTree>
    <p:extLst>
      <p:ext uri="{BB962C8B-B14F-4D97-AF65-F5344CB8AC3E}">
        <p14:creationId xmlns:p14="http://schemas.microsoft.com/office/powerpoint/2010/main" val="1557613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7EAE01E3-07EE-4E60-9D1D-DE35D562F50E}"/>
              </a:ext>
            </a:extLst>
          </p:cNvPr>
          <p:cNvSpPr>
            <a:spLocks noGrp="1"/>
          </p:cNvSpPr>
          <p:nvPr>
            <p:ph type="body" idx="2"/>
          </p:nvPr>
        </p:nvSpPr>
        <p:spPr>
          <a:xfrm>
            <a:off x="4289804" y="1412052"/>
            <a:ext cx="3999900" cy="2710200"/>
          </a:xfrm>
        </p:spPr>
        <p:txBody>
          <a:bodyPr/>
          <a:lstStyle/>
          <a:p>
            <a:r>
              <a:rPr lang="en-US"/>
              <a:t>If technology systems work together, it increases the chances for students to be successful learners in this new distance education environment.</a:t>
            </a:r>
          </a:p>
        </p:txBody>
      </p:sp>
      <p:pic>
        <p:nvPicPr>
          <p:cNvPr id="1026" name="Picture 2" descr="Vector Illustration Of Urgent Message On Sticky Paper, Isolated ...">
            <a:extLst>
              <a:ext uri="{FF2B5EF4-FFF2-40B4-BE49-F238E27FC236}">
                <a16:creationId xmlns:a16="http://schemas.microsoft.com/office/drawing/2014/main" id="{FF0D7EF1-1C2B-422A-9949-B1E0E5E025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358" y="1413730"/>
            <a:ext cx="2736533" cy="27365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6E1B16A-D1D6-4959-B2C8-9449454FFB0C}"/>
              </a:ext>
            </a:extLst>
          </p:cNvPr>
          <p:cNvSpPr>
            <a:spLocks noGrp="1"/>
          </p:cNvSpPr>
          <p:nvPr>
            <p:ph type="title"/>
          </p:nvPr>
        </p:nvSpPr>
        <p:spPr/>
        <p:txBody>
          <a:bodyPr/>
          <a:lstStyle/>
          <a:p>
            <a:r>
              <a:rPr lang="en-US"/>
              <a:t>The Time Is Now!</a:t>
            </a:r>
          </a:p>
        </p:txBody>
      </p:sp>
    </p:spTree>
    <p:extLst>
      <p:ext uri="{BB962C8B-B14F-4D97-AF65-F5344CB8AC3E}">
        <p14:creationId xmlns:p14="http://schemas.microsoft.com/office/powerpoint/2010/main" val="271791744"/>
      </p:ext>
    </p:extLst>
  </p:cSld>
  <p:clrMapOvr>
    <a:masterClrMapping/>
  </p:clrMapOvr>
</p:sld>
</file>

<file path=ppt/theme/theme1.xml><?xml version="1.0" encoding="utf-8"?>
<a:theme xmlns:a="http://schemas.openxmlformats.org/drawingml/2006/main" name="CAST">
  <a:themeElements>
    <a:clrScheme name="Material">
      <a:dk1>
        <a:srgbClr val="00797E"/>
      </a:dk1>
      <a:lt1>
        <a:srgbClr val="F3EFEE"/>
      </a:lt1>
      <a:dk2>
        <a:srgbClr val="434343"/>
      </a:dk2>
      <a:lt2>
        <a:srgbClr val="FFFFFF"/>
      </a:lt2>
      <a:accent1>
        <a:srgbClr val="FFE9AE"/>
      </a:accent1>
      <a:accent2>
        <a:srgbClr val="6BC9D8"/>
      </a:accent2>
      <a:accent3>
        <a:srgbClr val="8ACBA4"/>
      </a:accent3>
      <a:accent4>
        <a:srgbClr val="FA722C"/>
      </a:accent4>
      <a:accent5>
        <a:srgbClr val="F3EFEE"/>
      </a:accent5>
      <a:accent6>
        <a:srgbClr val="FFF5C8"/>
      </a:accent6>
      <a:hlink>
        <a:srgbClr val="006D71"/>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11BB4D49879741BC7FF937833E6C12" ma:contentTypeVersion="12" ma:contentTypeDescription="Create a new document." ma:contentTypeScope="" ma:versionID="87fbdda4cdd856e5bda4530c012a4c5c">
  <xsd:schema xmlns:xsd="http://www.w3.org/2001/XMLSchema" xmlns:xs="http://www.w3.org/2001/XMLSchema" xmlns:p="http://schemas.microsoft.com/office/2006/metadata/properties" xmlns:ns2="9abd6e3d-0ed5-40bc-8cbd-28a7880d2d13" xmlns:ns3="632e1d2d-7396-49c7-a34e-3abbd9da5bdd" targetNamespace="http://schemas.microsoft.com/office/2006/metadata/properties" ma:root="true" ma:fieldsID="4d530bb515e952e6265d1365d0335f78" ns2:_="" ns3:_="">
    <xsd:import namespace="9abd6e3d-0ed5-40bc-8cbd-28a7880d2d13"/>
    <xsd:import namespace="632e1d2d-7396-49c7-a34e-3abbd9da5bd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bd6e3d-0ed5-40bc-8cbd-28a7880d2d1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32e1d2d-7396-49c7-a34e-3abbd9da5bd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FB7985-D7F3-45FD-8828-70B10C4367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bd6e3d-0ed5-40bc-8cbd-28a7880d2d13"/>
    <ds:schemaRef ds:uri="632e1d2d-7396-49c7-a34e-3abbd9da5b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C155F8-9402-47BF-89BD-A667DD1D33EE}">
  <ds:schemaRefs>
    <ds:schemaRef ds:uri="http://schemas.microsoft.com/office/2006/metadata/properties"/>
    <ds:schemaRef ds:uri="http://www.w3.org/XML/1998/namespac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purl.org/dc/dcmitype/"/>
    <ds:schemaRef ds:uri="632e1d2d-7396-49c7-a34e-3abbd9da5bdd"/>
    <ds:schemaRef ds:uri="9abd6e3d-0ed5-40bc-8cbd-28a7880d2d13"/>
    <ds:schemaRef ds:uri="http://purl.org/dc/elements/1.1/"/>
  </ds:schemaRefs>
</ds:datastoreItem>
</file>

<file path=customXml/itemProps3.xml><?xml version="1.0" encoding="utf-8"?>
<ds:datastoreItem xmlns:ds="http://schemas.openxmlformats.org/officeDocument/2006/customXml" ds:itemID="{4314965B-2F96-4DED-80B5-AFDF0A8220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TotalTime>
  <Words>1135</Words>
  <Application>Microsoft Office PowerPoint</Application>
  <PresentationFormat>On-screen Show (16:9)</PresentationFormat>
  <Paragraphs>96</Paragraphs>
  <Slides>28</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Verdana</vt:lpstr>
      <vt:lpstr>Calibri</vt:lpstr>
      <vt:lpstr>Lato</vt:lpstr>
      <vt:lpstr>Roboto</vt:lpstr>
      <vt:lpstr>Nunito</vt:lpstr>
      <vt:lpstr>CAST</vt:lpstr>
      <vt:lpstr>Using Remote Learning to Turn Emergency into Opportunity June 29, 2020</vt:lpstr>
      <vt:lpstr>Goal for Today</vt:lpstr>
      <vt:lpstr>Agenda</vt:lpstr>
      <vt:lpstr>Contribute to the Conversation</vt:lpstr>
      <vt:lpstr>About the presenters</vt:lpstr>
      <vt:lpstr>Center on Inclusive Technology and  Education Systems</vt:lpstr>
      <vt:lpstr>Working With Districts Nationwide</vt:lpstr>
      <vt:lpstr>CITES Framework and the National Education Technology Plan (NETP)</vt:lpstr>
      <vt:lpstr>The Time Is Now!</vt:lpstr>
      <vt:lpstr>Shift to Remote Learning: Mapping the Challenges</vt:lpstr>
      <vt:lpstr>A National Agenda for Equity and Access</vt:lpstr>
      <vt:lpstr>Remote Learning Exposed Areas of Need…</vt:lpstr>
      <vt:lpstr>…And Illuminated Gaps in Planning</vt:lpstr>
      <vt:lpstr>From Impossible to Possible</vt:lpstr>
      <vt:lpstr>Shift to Remote Learning: Opportunities for Solutions</vt:lpstr>
      <vt:lpstr>Emergency to Opportunity </vt:lpstr>
      <vt:lpstr>Bright Spots</vt:lpstr>
      <vt:lpstr>Group Share/Discussion</vt:lpstr>
      <vt:lpstr>Using Remote Learning Data  to Inform Next Steps</vt:lpstr>
      <vt:lpstr>Finding Where We Are</vt:lpstr>
      <vt:lpstr>Evaluating How it Went</vt:lpstr>
      <vt:lpstr>Discussion</vt:lpstr>
      <vt:lpstr>How do we get there</vt:lpstr>
      <vt:lpstr>Time for Q&amp;A</vt:lpstr>
      <vt:lpstr>"Start where you are. Use what you have. Do what you can."</vt:lpstr>
      <vt:lpstr>Handout with Links from this Session</vt:lpstr>
      <vt:lpstr>Thank you! Keep in touch!</vt:lpstr>
      <vt:lpstr>OSEP 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 and Interesting Title of my Awesome Presentation</dc:title>
  <dc:creator>JANET PETERS</dc:creator>
  <cp:lastModifiedBy>Leslie O'Callaghan</cp:lastModifiedBy>
  <cp:revision>9</cp:revision>
  <dcterms:modified xsi:type="dcterms:W3CDTF">2020-06-29T19:05:42Z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0x0101001E11BB4D49879741BC7FF937833E6C12</vt:lpwstr>
  </property>
</Properties>
</file>