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7" r:id="rId5"/>
    <p:sldId id="258" r:id="rId6"/>
    <p:sldId id="283" r:id="rId7"/>
    <p:sldId id="1528" r:id="rId8"/>
    <p:sldId id="1482" r:id="rId9"/>
    <p:sldId id="289" r:id="rId10"/>
    <p:sldId id="268" r:id="rId11"/>
    <p:sldId id="334" r:id="rId12"/>
    <p:sldId id="1527" r:id="rId13"/>
    <p:sldId id="1529" r:id="rId14"/>
    <p:sldId id="1502" r:id="rId15"/>
    <p:sldId id="1481" r:id="rId16"/>
    <p:sldId id="1505" r:id="rId17"/>
    <p:sldId id="1495" r:id="rId18"/>
    <p:sldId id="1507" r:id="rId19"/>
    <p:sldId id="1506" r:id="rId20"/>
    <p:sldId id="1530" r:id="rId21"/>
    <p:sldId id="1520" r:id="rId22"/>
    <p:sldId id="1521" r:id="rId23"/>
    <p:sldId id="1522" r:id="rId24"/>
    <p:sldId id="1523" r:id="rId25"/>
    <p:sldId id="1524" r:id="rId26"/>
    <p:sldId id="261" r:id="rId27"/>
    <p:sldId id="1531" r:id="rId28"/>
    <p:sldId id="1532" r:id="rId29"/>
    <p:sldId id="264" r:id="rId30"/>
    <p:sldId id="14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2381" autoAdjust="0"/>
  </p:normalViewPr>
  <p:slideViewPr>
    <p:cSldViewPr snapToGrid="0" snapToObjects="1">
      <p:cViewPr varScale="1">
        <p:scale>
          <a:sx n="48" d="100"/>
          <a:sy n="48" d="100"/>
        </p:scale>
        <p:origin x="1341"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44C4A-218B-6947-BB1D-545FA9F309BF}"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6E900-8ECB-3F4F-988B-F6CB89B3515F}" type="slidenum">
              <a:rPr lang="en-US" smtClean="0"/>
              <a:t>‹#›</a:t>
            </a:fld>
            <a:endParaRPr lang="en-US"/>
          </a:p>
        </p:txBody>
      </p:sp>
    </p:spTree>
    <p:extLst>
      <p:ext uri="{BB962C8B-B14F-4D97-AF65-F5344CB8AC3E}">
        <p14:creationId xmlns:p14="http://schemas.microsoft.com/office/powerpoint/2010/main" val="195751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43b41af89_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43b41af89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84626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898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Arial" panose="020B0604020202020204" pitchFamily="34" charset="0"/>
              <a:buNone/>
            </a:pPr>
            <a:endParaRPr lang="en-US"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4879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2 – 3 Minutes </a:t>
            </a:r>
          </a:p>
        </p:txBody>
      </p:sp>
    </p:spTree>
    <p:extLst>
      <p:ext uri="{BB962C8B-B14F-4D97-AF65-F5344CB8AC3E}">
        <p14:creationId xmlns:p14="http://schemas.microsoft.com/office/powerpoint/2010/main" val="1441710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cap="none" dirty="0">
                <a:solidFill>
                  <a:srgbClr val="000000"/>
                </a:solidFill>
                <a:effectLst/>
                <a:latin typeface="Arial"/>
                <a:ea typeface="Arial"/>
                <a:cs typeface="Arial"/>
                <a:sym typeface="Arial"/>
              </a:rPr>
              <a:t>2 – 3 Minutes </a:t>
            </a:r>
          </a:p>
          <a:p>
            <a:pPr algn="l" rtl="0" fontAlgn="base"/>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61705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21549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39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FontTx/>
              <a:buNone/>
            </a:pPr>
            <a:endParaRPr lang="en-US" dirty="0"/>
          </a:p>
        </p:txBody>
      </p:sp>
    </p:spTree>
    <p:extLst>
      <p:ext uri="{BB962C8B-B14F-4D97-AF65-F5344CB8AC3E}">
        <p14:creationId xmlns:p14="http://schemas.microsoft.com/office/powerpoint/2010/main" val="186495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778498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6932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002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583c042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583c042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111675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19100" indent="-342900">
              <a:buFont typeface="Arial"/>
              <a:buChar char="•"/>
            </a:pPr>
            <a:endParaRPr lang="en-US" dirty="0"/>
          </a:p>
          <a:p>
            <a:endParaRPr lang="en-US" dirty="0"/>
          </a:p>
        </p:txBody>
      </p:sp>
    </p:spTree>
    <p:extLst>
      <p:ext uri="{BB962C8B-B14F-4D97-AF65-F5344CB8AC3E}">
        <p14:creationId xmlns:p14="http://schemas.microsoft.com/office/powerpoint/2010/main" val="2489285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egoe UI" panose="020B0502040204020203" pitchFamily="34" charset="0"/>
              </a:rPr>
              <a:t>5 minutes </a:t>
            </a:r>
          </a:p>
          <a:p>
            <a:endParaRPr lang="en-US" dirty="0"/>
          </a:p>
        </p:txBody>
      </p:sp>
      <p:sp>
        <p:nvSpPr>
          <p:cNvPr id="4" name="Slide Number Placeholder 3"/>
          <p:cNvSpPr>
            <a:spLocks noGrp="1"/>
          </p:cNvSpPr>
          <p:nvPr>
            <p:ph type="sldNum" sz="quarter" idx="5"/>
          </p:nvPr>
        </p:nvSpPr>
        <p:spPr/>
        <p:txBody>
          <a:bodyPr/>
          <a:lstStyle/>
          <a:p>
            <a:fld id="{FE76E900-8ECB-3F4F-988B-F6CB89B3515F}" type="slidenum">
              <a:rPr lang="en-US" smtClean="0"/>
              <a:t>22</a:t>
            </a:fld>
            <a:endParaRPr lang="en-US"/>
          </a:p>
        </p:txBody>
      </p:sp>
    </p:spTree>
    <p:extLst>
      <p:ext uri="{BB962C8B-B14F-4D97-AF65-F5344CB8AC3E}">
        <p14:creationId xmlns:p14="http://schemas.microsoft.com/office/powerpoint/2010/main" val="4209921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553e0970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553e0970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027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6E900-8ECB-3F4F-988B-F6CB89B3515F}" type="slidenum">
              <a:rPr lang="en-US" smtClean="0"/>
              <a:t>24</a:t>
            </a:fld>
            <a:endParaRPr lang="en-US"/>
          </a:p>
        </p:txBody>
      </p:sp>
    </p:spTree>
    <p:extLst>
      <p:ext uri="{BB962C8B-B14F-4D97-AF65-F5344CB8AC3E}">
        <p14:creationId xmlns:p14="http://schemas.microsoft.com/office/powerpoint/2010/main" val="231900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76E900-8ECB-3F4F-988B-F6CB89B3515F}" type="slidenum">
              <a:rPr lang="en-US" smtClean="0"/>
              <a:t>25</a:t>
            </a:fld>
            <a:endParaRPr lang="en-US"/>
          </a:p>
        </p:txBody>
      </p:sp>
    </p:spTree>
    <p:extLst>
      <p:ext uri="{BB962C8B-B14F-4D97-AF65-F5344CB8AC3E}">
        <p14:creationId xmlns:p14="http://schemas.microsoft.com/office/powerpoint/2010/main" val="1006340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553e0970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553e0970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243651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55516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395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3042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303a37220_318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303a37220_318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404040"/>
                </a:solidFill>
                <a:latin typeface="Lato"/>
                <a:ea typeface="Lato"/>
                <a:cs typeface="Lato"/>
                <a:sym typeface="Lato"/>
              </a:rPr>
              <a:t>The goal of CITES is to assist districts to create and sustain inclusive technology ecosystems that </a:t>
            </a:r>
            <a:r>
              <a:rPr lang="en-US" b="0" i="0" dirty="0">
                <a:solidFill>
                  <a:srgbClr val="000000"/>
                </a:solidFill>
                <a:effectLst/>
                <a:latin typeface="National2"/>
              </a:rPr>
              <a:t>foster the intentional collaboration between educational technology, assistive technology, and information technology to benefit students with disabilities, and all students. To achieve our goal we are </a:t>
            </a:r>
            <a:r>
              <a:rPr lang="en-US" dirty="0">
                <a:solidFill>
                  <a:srgbClr val="404040"/>
                </a:solidFill>
                <a:latin typeface="Lato"/>
                <a:ea typeface="Lato"/>
                <a:cs typeface="Lato"/>
                <a:sym typeface="Lato"/>
              </a:rPr>
              <a:t>building a framework to support LEAs in this work.  We</a:t>
            </a:r>
            <a:r>
              <a:rPr lang="en" dirty="0">
                <a:solidFill>
                  <a:srgbClr val="404040"/>
                </a:solidFill>
                <a:latin typeface="Lato"/>
                <a:ea typeface="Lato"/>
                <a:cs typeface="Lato"/>
                <a:sym typeface="Lato"/>
              </a:rPr>
              <a:t> are </a:t>
            </a:r>
            <a:r>
              <a:rPr lang="en" b="1" dirty="0">
                <a:solidFill>
                  <a:srgbClr val="404040"/>
                </a:solidFill>
                <a:latin typeface="Lato"/>
                <a:ea typeface="Lato"/>
                <a:cs typeface="Lato"/>
                <a:sym typeface="Lato"/>
              </a:rPr>
              <a:t>co-developing</a:t>
            </a:r>
            <a:r>
              <a:rPr lang="en" dirty="0">
                <a:solidFill>
                  <a:srgbClr val="404040"/>
                </a:solidFill>
                <a:latin typeface="Lato"/>
                <a:ea typeface="Lato"/>
                <a:cs typeface="Lato"/>
                <a:sym typeface="Lato"/>
              </a:rPr>
              <a:t> the CITES Framework with, you, our Framework Development Districts.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1"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003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We are approaching the Framework development in three phases, leadership, instruction, and family engagement.  But as interweaving graphic displays, these phases are interconnected and dependent on each other. </a:t>
            </a:r>
          </a:p>
        </p:txBody>
      </p:sp>
    </p:spTree>
    <p:extLst>
      <p:ext uri="{BB962C8B-B14F-4D97-AF65-F5344CB8AC3E}">
        <p14:creationId xmlns:p14="http://schemas.microsoft.com/office/powerpoint/2010/main" val="31476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80575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FontTx/>
              <a:buNone/>
            </a:pPr>
            <a:endParaRPr lang="en-US" dirty="0"/>
          </a:p>
        </p:txBody>
      </p:sp>
    </p:spTree>
    <p:extLst>
      <p:ext uri="{BB962C8B-B14F-4D97-AF65-F5344CB8AC3E}">
        <p14:creationId xmlns:p14="http://schemas.microsoft.com/office/powerpoint/2010/main" val="27374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4ECB-CE9A-3346-AD15-F164A6D8E2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CD2510-15B0-6549-8341-5711F18A8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EEAF63-83BD-7349-B6A4-B42DD0A3D529}"/>
              </a:ext>
            </a:extLst>
          </p:cNvPr>
          <p:cNvSpPr>
            <a:spLocks noGrp="1"/>
          </p:cNvSpPr>
          <p:nvPr>
            <p:ph type="dt" sz="half" idx="10"/>
          </p:nvPr>
        </p:nvSpPr>
        <p:spPr/>
        <p:txBody>
          <a:bodyPr/>
          <a:lstStyle/>
          <a:p>
            <a:fld id="{AE4A4A23-0F19-BD47-9064-CABF1CE423FF}" type="datetimeFigureOut">
              <a:rPr lang="en-US" smtClean="0"/>
              <a:t>11/16/2020</a:t>
            </a:fld>
            <a:endParaRPr lang="en-US"/>
          </a:p>
        </p:txBody>
      </p:sp>
      <p:sp>
        <p:nvSpPr>
          <p:cNvPr id="5" name="Footer Placeholder 4">
            <a:extLst>
              <a:ext uri="{FF2B5EF4-FFF2-40B4-BE49-F238E27FC236}">
                <a16:creationId xmlns:a16="http://schemas.microsoft.com/office/drawing/2014/main" id="{9970E550-B908-204A-BD23-67201873E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DBF6A-C105-C242-BAD3-DE0EF2F9C5A8}"/>
              </a:ext>
            </a:extLst>
          </p:cNvPr>
          <p:cNvSpPr>
            <a:spLocks noGrp="1"/>
          </p:cNvSpPr>
          <p:nvPr>
            <p:ph type="sldNum" sz="quarter" idx="12"/>
          </p:nvPr>
        </p:nvSpPr>
        <p:spPr/>
        <p:txBody>
          <a:bodyPr/>
          <a:lstStyle/>
          <a:p>
            <a:fld id="{9E054FCF-7A96-4944-8256-98D2CD3B4D79}" type="slidenum">
              <a:rPr lang="en-US" smtClean="0"/>
              <a:t>‹#›</a:t>
            </a:fld>
            <a:endParaRPr lang="en-US"/>
          </a:p>
        </p:txBody>
      </p:sp>
    </p:spTree>
    <p:extLst>
      <p:ext uri="{BB962C8B-B14F-4D97-AF65-F5344CB8AC3E}">
        <p14:creationId xmlns:p14="http://schemas.microsoft.com/office/powerpoint/2010/main" val="282806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B615-4336-3E40-AE53-8D2FBCE957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4E1FCA-276E-7240-A3F5-9041BBD23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DE7F1-66EF-F145-B43E-0BBC98996161}"/>
              </a:ext>
            </a:extLst>
          </p:cNvPr>
          <p:cNvSpPr>
            <a:spLocks noGrp="1"/>
          </p:cNvSpPr>
          <p:nvPr>
            <p:ph type="dt" sz="half" idx="10"/>
          </p:nvPr>
        </p:nvSpPr>
        <p:spPr/>
        <p:txBody>
          <a:bodyPr/>
          <a:lstStyle/>
          <a:p>
            <a:fld id="{AE4A4A23-0F19-BD47-9064-CABF1CE423FF}" type="datetimeFigureOut">
              <a:rPr lang="en-US" smtClean="0"/>
              <a:t>11/16/2020</a:t>
            </a:fld>
            <a:endParaRPr lang="en-US"/>
          </a:p>
        </p:txBody>
      </p:sp>
      <p:sp>
        <p:nvSpPr>
          <p:cNvPr id="5" name="Footer Placeholder 4">
            <a:extLst>
              <a:ext uri="{FF2B5EF4-FFF2-40B4-BE49-F238E27FC236}">
                <a16:creationId xmlns:a16="http://schemas.microsoft.com/office/drawing/2014/main" id="{FDAFA2BB-A281-E04D-A51D-938D73BD2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F87C4-7E7A-E848-9EDF-5EC1425C8FD5}"/>
              </a:ext>
            </a:extLst>
          </p:cNvPr>
          <p:cNvSpPr>
            <a:spLocks noGrp="1"/>
          </p:cNvSpPr>
          <p:nvPr>
            <p:ph type="sldNum" sz="quarter" idx="12"/>
          </p:nvPr>
        </p:nvSpPr>
        <p:spPr/>
        <p:txBody>
          <a:bodyPr/>
          <a:lstStyle/>
          <a:p>
            <a:fld id="{9E054FCF-7A96-4944-8256-98D2CD3B4D79}" type="slidenum">
              <a:rPr lang="en-US" smtClean="0"/>
              <a:t>‹#›</a:t>
            </a:fld>
            <a:endParaRPr lang="en-US"/>
          </a:p>
        </p:txBody>
      </p:sp>
    </p:spTree>
    <p:extLst>
      <p:ext uri="{BB962C8B-B14F-4D97-AF65-F5344CB8AC3E}">
        <p14:creationId xmlns:p14="http://schemas.microsoft.com/office/powerpoint/2010/main" val="52475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D06D5-AC27-D941-B278-08F7908F0A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B07859-CFD0-834C-B315-F9F8AE40B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C2625-8D6F-9440-9EDE-27FF97F41946}"/>
              </a:ext>
            </a:extLst>
          </p:cNvPr>
          <p:cNvSpPr>
            <a:spLocks noGrp="1"/>
          </p:cNvSpPr>
          <p:nvPr>
            <p:ph type="dt" sz="half" idx="10"/>
          </p:nvPr>
        </p:nvSpPr>
        <p:spPr/>
        <p:txBody>
          <a:bodyPr/>
          <a:lstStyle/>
          <a:p>
            <a:fld id="{AE4A4A23-0F19-BD47-9064-CABF1CE423FF}" type="datetimeFigureOut">
              <a:rPr lang="en-US" smtClean="0"/>
              <a:t>11/16/2020</a:t>
            </a:fld>
            <a:endParaRPr lang="en-US"/>
          </a:p>
        </p:txBody>
      </p:sp>
      <p:sp>
        <p:nvSpPr>
          <p:cNvPr id="5" name="Footer Placeholder 4">
            <a:extLst>
              <a:ext uri="{FF2B5EF4-FFF2-40B4-BE49-F238E27FC236}">
                <a16:creationId xmlns:a16="http://schemas.microsoft.com/office/drawing/2014/main" id="{737F5188-347F-C545-8808-F6B4B0B28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8EA77-FEE3-6649-A8BE-00F09CA5558E}"/>
              </a:ext>
            </a:extLst>
          </p:cNvPr>
          <p:cNvSpPr>
            <a:spLocks noGrp="1"/>
          </p:cNvSpPr>
          <p:nvPr>
            <p:ph type="sldNum" sz="quarter" idx="12"/>
          </p:nvPr>
        </p:nvSpPr>
        <p:spPr/>
        <p:txBody>
          <a:bodyPr/>
          <a:lstStyle/>
          <a:p>
            <a:fld id="{9E054FCF-7A96-4944-8256-98D2CD3B4D79}" type="slidenum">
              <a:rPr lang="en-US" smtClean="0"/>
              <a:t>‹#›</a:t>
            </a:fld>
            <a:endParaRPr lang="en-US"/>
          </a:p>
        </p:txBody>
      </p:sp>
    </p:spTree>
    <p:extLst>
      <p:ext uri="{BB962C8B-B14F-4D97-AF65-F5344CB8AC3E}">
        <p14:creationId xmlns:p14="http://schemas.microsoft.com/office/powerpoint/2010/main" val="322155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randed Title">
  <p:cSld name="Branded Title">
    <p:bg>
      <p:bgPr>
        <a:solidFill>
          <a:srgbClr val="F3EFEE"/>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l="6487" t="11057" r="6774" b="13923"/>
          <a:stretch/>
        </p:blipFill>
        <p:spPr>
          <a:xfrm>
            <a:off x="520701" y="374900"/>
            <a:ext cx="4203807" cy="1244800"/>
          </a:xfrm>
          <a:prstGeom prst="rect">
            <a:avLst/>
          </a:prstGeom>
          <a:noFill/>
          <a:ln>
            <a:noFill/>
          </a:ln>
        </p:spPr>
      </p:pic>
      <p:pic>
        <p:nvPicPr>
          <p:cNvPr id="16" name="Google Shape;16;p3" descr="null"/>
          <p:cNvPicPr preferRelativeResize="0"/>
          <p:nvPr/>
        </p:nvPicPr>
        <p:blipFill>
          <a:blip r:embed="rId3">
            <a:alphaModFix/>
          </a:blip>
          <a:stretch>
            <a:fillRect/>
          </a:stretch>
        </p:blipFill>
        <p:spPr>
          <a:xfrm>
            <a:off x="4400167" y="-375667"/>
            <a:ext cx="8336567" cy="8009333"/>
          </a:xfrm>
          <a:prstGeom prst="rect">
            <a:avLst/>
          </a:prstGeom>
          <a:noFill/>
          <a:ln>
            <a:noFill/>
          </a:ln>
        </p:spPr>
      </p:pic>
      <p:sp>
        <p:nvSpPr>
          <p:cNvPr id="17" name="Google Shape;17;p3"/>
          <p:cNvSpPr txBox="1">
            <a:spLocks noGrp="1"/>
          </p:cNvSpPr>
          <p:nvPr>
            <p:ph type="ctrTitle"/>
          </p:nvPr>
        </p:nvSpPr>
        <p:spPr>
          <a:xfrm>
            <a:off x="520700" y="2425700"/>
            <a:ext cx="11476000" cy="1244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C4043"/>
              </a:buClr>
              <a:buSzPts val="4800"/>
              <a:buFont typeface="Nunito"/>
              <a:buNone/>
              <a:defRPr sz="6400">
                <a:solidFill>
                  <a:srgbClr val="3C4043"/>
                </a:solidFill>
                <a:latin typeface="Nunito"/>
                <a:ea typeface="Nunito"/>
                <a:cs typeface="Nunito"/>
                <a:sym typeface="Nunito"/>
              </a:defRPr>
            </a:lvl1pPr>
            <a:lvl2pPr lvl="1" rtl="0">
              <a:spcBef>
                <a:spcPts val="0"/>
              </a:spcBef>
              <a:spcAft>
                <a:spcPts val="0"/>
              </a:spcAft>
              <a:buClr>
                <a:srgbClr val="3C4043"/>
              </a:buClr>
              <a:buSzPts val="4800"/>
              <a:buFont typeface="Nunito"/>
              <a:buNone/>
              <a:defRPr sz="6400">
                <a:solidFill>
                  <a:srgbClr val="3C4043"/>
                </a:solidFill>
                <a:latin typeface="Nunito"/>
                <a:ea typeface="Nunito"/>
                <a:cs typeface="Nunito"/>
                <a:sym typeface="Nunito"/>
              </a:defRPr>
            </a:lvl2pPr>
            <a:lvl3pPr lvl="2" rtl="0">
              <a:spcBef>
                <a:spcPts val="0"/>
              </a:spcBef>
              <a:spcAft>
                <a:spcPts val="0"/>
              </a:spcAft>
              <a:buClr>
                <a:srgbClr val="3C4043"/>
              </a:buClr>
              <a:buSzPts val="4800"/>
              <a:buFont typeface="Nunito"/>
              <a:buNone/>
              <a:defRPr sz="6400">
                <a:solidFill>
                  <a:srgbClr val="3C4043"/>
                </a:solidFill>
                <a:latin typeface="Nunito"/>
                <a:ea typeface="Nunito"/>
                <a:cs typeface="Nunito"/>
                <a:sym typeface="Nunito"/>
              </a:defRPr>
            </a:lvl3pPr>
            <a:lvl4pPr lvl="3" rtl="0">
              <a:spcBef>
                <a:spcPts val="0"/>
              </a:spcBef>
              <a:spcAft>
                <a:spcPts val="0"/>
              </a:spcAft>
              <a:buClr>
                <a:srgbClr val="3C4043"/>
              </a:buClr>
              <a:buSzPts val="4800"/>
              <a:buFont typeface="Nunito"/>
              <a:buNone/>
              <a:defRPr sz="6400">
                <a:solidFill>
                  <a:srgbClr val="3C4043"/>
                </a:solidFill>
                <a:latin typeface="Nunito"/>
                <a:ea typeface="Nunito"/>
                <a:cs typeface="Nunito"/>
                <a:sym typeface="Nunito"/>
              </a:defRPr>
            </a:lvl4pPr>
            <a:lvl5pPr lvl="4" rtl="0">
              <a:spcBef>
                <a:spcPts val="0"/>
              </a:spcBef>
              <a:spcAft>
                <a:spcPts val="0"/>
              </a:spcAft>
              <a:buClr>
                <a:srgbClr val="3C4043"/>
              </a:buClr>
              <a:buSzPts val="4800"/>
              <a:buFont typeface="Nunito"/>
              <a:buNone/>
              <a:defRPr sz="6400">
                <a:solidFill>
                  <a:srgbClr val="3C4043"/>
                </a:solidFill>
                <a:latin typeface="Nunito"/>
                <a:ea typeface="Nunito"/>
                <a:cs typeface="Nunito"/>
                <a:sym typeface="Nunito"/>
              </a:defRPr>
            </a:lvl5pPr>
            <a:lvl6pPr lvl="5" rtl="0">
              <a:spcBef>
                <a:spcPts val="0"/>
              </a:spcBef>
              <a:spcAft>
                <a:spcPts val="0"/>
              </a:spcAft>
              <a:buClr>
                <a:srgbClr val="3C4043"/>
              </a:buClr>
              <a:buSzPts val="4800"/>
              <a:buFont typeface="Nunito"/>
              <a:buNone/>
              <a:defRPr sz="6400">
                <a:solidFill>
                  <a:srgbClr val="3C4043"/>
                </a:solidFill>
                <a:latin typeface="Nunito"/>
                <a:ea typeface="Nunito"/>
                <a:cs typeface="Nunito"/>
                <a:sym typeface="Nunito"/>
              </a:defRPr>
            </a:lvl6pPr>
            <a:lvl7pPr lvl="6" rtl="0">
              <a:spcBef>
                <a:spcPts val="0"/>
              </a:spcBef>
              <a:spcAft>
                <a:spcPts val="0"/>
              </a:spcAft>
              <a:buClr>
                <a:srgbClr val="3C4043"/>
              </a:buClr>
              <a:buSzPts val="4800"/>
              <a:buFont typeface="Nunito"/>
              <a:buNone/>
              <a:defRPr sz="6400">
                <a:solidFill>
                  <a:srgbClr val="3C4043"/>
                </a:solidFill>
                <a:latin typeface="Nunito"/>
                <a:ea typeface="Nunito"/>
                <a:cs typeface="Nunito"/>
                <a:sym typeface="Nunito"/>
              </a:defRPr>
            </a:lvl7pPr>
            <a:lvl8pPr lvl="7" rtl="0">
              <a:spcBef>
                <a:spcPts val="0"/>
              </a:spcBef>
              <a:spcAft>
                <a:spcPts val="0"/>
              </a:spcAft>
              <a:buClr>
                <a:srgbClr val="3C4043"/>
              </a:buClr>
              <a:buSzPts val="4800"/>
              <a:buFont typeface="Nunito"/>
              <a:buNone/>
              <a:defRPr sz="6400">
                <a:solidFill>
                  <a:srgbClr val="3C4043"/>
                </a:solidFill>
                <a:latin typeface="Nunito"/>
                <a:ea typeface="Nunito"/>
                <a:cs typeface="Nunito"/>
                <a:sym typeface="Nunito"/>
              </a:defRPr>
            </a:lvl8pPr>
            <a:lvl9pPr lvl="8" rtl="0">
              <a:spcBef>
                <a:spcPts val="0"/>
              </a:spcBef>
              <a:spcAft>
                <a:spcPts val="0"/>
              </a:spcAft>
              <a:buClr>
                <a:srgbClr val="3C4043"/>
              </a:buClr>
              <a:buSzPts val="4800"/>
              <a:buFont typeface="Nunito"/>
              <a:buNone/>
              <a:defRPr sz="6400">
                <a:solidFill>
                  <a:srgbClr val="3C4043"/>
                </a:solidFill>
                <a:latin typeface="Nunito"/>
                <a:ea typeface="Nunito"/>
                <a:cs typeface="Nunito"/>
                <a:sym typeface="Nunito"/>
              </a:defRPr>
            </a:lvl9pPr>
          </a:lstStyle>
          <a:p>
            <a:endParaRPr/>
          </a:p>
        </p:txBody>
      </p:sp>
      <p:sp>
        <p:nvSpPr>
          <p:cNvPr id="18" name="Google Shape;18;p3"/>
          <p:cNvSpPr txBox="1">
            <a:spLocks noGrp="1"/>
          </p:cNvSpPr>
          <p:nvPr>
            <p:ph type="subTitle" idx="1"/>
          </p:nvPr>
        </p:nvSpPr>
        <p:spPr>
          <a:xfrm>
            <a:off x="520700" y="3718836"/>
            <a:ext cx="11476000" cy="5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C4043"/>
              </a:buClr>
              <a:buSzPts val="2400"/>
              <a:buFont typeface="Nunito"/>
              <a:buNone/>
              <a:defRPr>
                <a:solidFill>
                  <a:srgbClr val="3C4043"/>
                </a:solidFill>
                <a:latin typeface="Nunito"/>
                <a:ea typeface="Nunito"/>
                <a:cs typeface="Nunito"/>
                <a:sym typeface="Nunito"/>
              </a:defRPr>
            </a:lvl1pPr>
            <a:lvl2pPr lvl="1" rtl="0">
              <a:lnSpc>
                <a:spcPct val="100000"/>
              </a:lnSpc>
              <a:spcBef>
                <a:spcPts val="0"/>
              </a:spcBef>
              <a:spcAft>
                <a:spcPts val="0"/>
              </a:spcAft>
              <a:buClr>
                <a:srgbClr val="3C4043"/>
              </a:buClr>
              <a:buSzPts val="1800"/>
              <a:buFont typeface="Nunito"/>
              <a:buNone/>
              <a:defRPr sz="2400">
                <a:solidFill>
                  <a:srgbClr val="3C4043"/>
                </a:solidFill>
                <a:latin typeface="Nunito"/>
                <a:ea typeface="Nunito"/>
                <a:cs typeface="Nunito"/>
                <a:sym typeface="Nunito"/>
              </a:defRPr>
            </a:lvl2pPr>
            <a:lvl3pPr lvl="2" rtl="0">
              <a:lnSpc>
                <a:spcPct val="100000"/>
              </a:lnSpc>
              <a:spcBef>
                <a:spcPts val="0"/>
              </a:spcBef>
              <a:spcAft>
                <a:spcPts val="0"/>
              </a:spcAft>
              <a:buClr>
                <a:srgbClr val="3C4043"/>
              </a:buClr>
              <a:buSzPts val="1800"/>
              <a:buFont typeface="Nunito"/>
              <a:buNone/>
              <a:defRPr sz="2400">
                <a:solidFill>
                  <a:srgbClr val="3C4043"/>
                </a:solidFill>
                <a:latin typeface="Nunito"/>
                <a:ea typeface="Nunito"/>
                <a:cs typeface="Nunito"/>
                <a:sym typeface="Nunito"/>
              </a:defRPr>
            </a:lvl3pPr>
            <a:lvl4pPr lvl="3" rtl="0">
              <a:lnSpc>
                <a:spcPct val="100000"/>
              </a:lnSpc>
              <a:spcBef>
                <a:spcPts val="0"/>
              </a:spcBef>
              <a:spcAft>
                <a:spcPts val="0"/>
              </a:spcAft>
              <a:buClr>
                <a:srgbClr val="3C4043"/>
              </a:buClr>
              <a:buSzPts val="1800"/>
              <a:buFont typeface="Nunito"/>
              <a:buNone/>
              <a:defRPr sz="2400">
                <a:solidFill>
                  <a:srgbClr val="3C4043"/>
                </a:solidFill>
                <a:latin typeface="Nunito"/>
                <a:ea typeface="Nunito"/>
                <a:cs typeface="Nunito"/>
                <a:sym typeface="Nunito"/>
              </a:defRPr>
            </a:lvl4pPr>
            <a:lvl5pPr lvl="4" rtl="0">
              <a:lnSpc>
                <a:spcPct val="100000"/>
              </a:lnSpc>
              <a:spcBef>
                <a:spcPts val="0"/>
              </a:spcBef>
              <a:spcAft>
                <a:spcPts val="0"/>
              </a:spcAft>
              <a:buClr>
                <a:srgbClr val="3C4043"/>
              </a:buClr>
              <a:buSzPts val="1800"/>
              <a:buFont typeface="Nunito"/>
              <a:buNone/>
              <a:defRPr sz="2400">
                <a:solidFill>
                  <a:srgbClr val="3C4043"/>
                </a:solidFill>
                <a:latin typeface="Nunito"/>
                <a:ea typeface="Nunito"/>
                <a:cs typeface="Nunito"/>
                <a:sym typeface="Nunito"/>
              </a:defRPr>
            </a:lvl5pPr>
            <a:lvl6pPr lvl="5" rtl="0">
              <a:lnSpc>
                <a:spcPct val="100000"/>
              </a:lnSpc>
              <a:spcBef>
                <a:spcPts val="0"/>
              </a:spcBef>
              <a:spcAft>
                <a:spcPts val="0"/>
              </a:spcAft>
              <a:buClr>
                <a:srgbClr val="3C4043"/>
              </a:buClr>
              <a:buSzPts val="1800"/>
              <a:buFont typeface="Nunito"/>
              <a:buNone/>
              <a:defRPr sz="2400">
                <a:solidFill>
                  <a:srgbClr val="3C4043"/>
                </a:solidFill>
                <a:latin typeface="Nunito"/>
                <a:ea typeface="Nunito"/>
                <a:cs typeface="Nunito"/>
                <a:sym typeface="Nunito"/>
              </a:defRPr>
            </a:lvl6pPr>
            <a:lvl7pPr lvl="6" rtl="0">
              <a:lnSpc>
                <a:spcPct val="100000"/>
              </a:lnSpc>
              <a:spcBef>
                <a:spcPts val="0"/>
              </a:spcBef>
              <a:spcAft>
                <a:spcPts val="0"/>
              </a:spcAft>
              <a:buClr>
                <a:srgbClr val="3C4043"/>
              </a:buClr>
              <a:buSzPts val="1800"/>
              <a:buFont typeface="Nunito"/>
              <a:buNone/>
              <a:defRPr sz="2400">
                <a:solidFill>
                  <a:srgbClr val="3C4043"/>
                </a:solidFill>
                <a:latin typeface="Nunito"/>
                <a:ea typeface="Nunito"/>
                <a:cs typeface="Nunito"/>
                <a:sym typeface="Nunito"/>
              </a:defRPr>
            </a:lvl7pPr>
            <a:lvl8pPr lvl="7" rtl="0">
              <a:lnSpc>
                <a:spcPct val="100000"/>
              </a:lnSpc>
              <a:spcBef>
                <a:spcPts val="0"/>
              </a:spcBef>
              <a:spcAft>
                <a:spcPts val="0"/>
              </a:spcAft>
              <a:buClr>
                <a:srgbClr val="3C4043"/>
              </a:buClr>
              <a:buSzPts val="1800"/>
              <a:buFont typeface="Nunito"/>
              <a:buNone/>
              <a:defRPr sz="2400">
                <a:solidFill>
                  <a:srgbClr val="3C4043"/>
                </a:solidFill>
                <a:latin typeface="Nunito"/>
                <a:ea typeface="Nunito"/>
                <a:cs typeface="Nunito"/>
                <a:sym typeface="Nunito"/>
              </a:defRPr>
            </a:lvl8pPr>
            <a:lvl9pPr lvl="8" rtl="0">
              <a:lnSpc>
                <a:spcPct val="100000"/>
              </a:lnSpc>
              <a:spcBef>
                <a:spcPts val="0"/>
              </a:spcBef>
              <a:spcAft>
                <a:spcPts val="0"/>
              </a:spcAft>
              <a:buClr>
                <a:srgbClr val="3C4043"/>
              </a:buClr>
              <a:buSzPts val="1800"/>
              <a:buFont typeface="Nunito"/>
              <a:buNone/>
              <a:defRPr sz="2400">
                <a:solidFill>
                  <a:srgbClr val="3C4043"/>
                </a:solidFill>
                <a:latin typeface="Nunito"/>
                <a:ea typeface="Nunito"/>
                <a:cs typeface="Nunito"/>
                <a:sym typeface="Nunito"/>
              </a:defRPr>
            </a:lvl9pPr>
          </a:lstStyle>
          <a:p>
            <a:endParaRPr/>
          </a:p>
        </p:txBody>
      </p:sp>
      <p:sp>
        <p:nvSpPr>
          <p:cNvPr id="19" name="Google Shape;19;p3"/>
          <p:cNvSpPr txBox="1">
            <a:spLocks noGrp="1"/>
          </p:cNvSpPr>
          <p:nvPr>
            <p:ph type="sldNum" idx="12"/>
          </p:nvPr>
        </p:nvSpPr>
        <p:spPr>
          <a:xfrm>
            <a:off x="11364721" y="6362431"/>
            <a:ext cx="731600" cy="5248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982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 top">
  <p:cSld name="Title and body - top">
    <p:bg>
      <p:bgPr>
        <a:solidFill>
          <a:schemeClr val="lt1"/>
        </a:solidFill>
        <a:effectLst/>
      </p:bgPr>
    </p:bg>
    <p:spTree>
      <p:nvGrpSpPr>
        <p:cNvPr id="1" name="Shape 40"/>
        <p:cNvGrpSpPr/>
        <p:nvPr/>
      </p:nvGrpSpPr>
      <p:grpSpPr>
        <a:xfrm>
          <a:off x="0" y="0"/>
          <a:ext cx="0" cy="0"/>
          <a:chOff x="0" y="0"/>
          <a:chExt cx="0" cy="0"/>
        </a:xfrm>
      </p:grpSpPr>
      <p:sp>
        <p:nvSpPr>
          <p:cNvPr id="41" name="Google Shape;41;p8" descr="null"/>
          <p:cNvSpPr/>
          <p:nvPr/>
        </p:nvSpPr>
        <p:spPr>
          <a:xfrm>
            <a:off x="-47500" y="-48700"/>
            <a:ext cx="12316000" cy="1379200"/>
          </a:xfrm>
          <a:prstGeom prst="rect">
            <a:avLst/>
          </a:prstGeom>
          <a:solidFill>
            <a:srgbClr val="00797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8" descr="null"/>
          <p:cNvSpPr txBox="1">
            <a:spLocks noGrp="1"/>
          </p:cNvSpPr>
          <p:nvPr>
            <p:ph type="title"/>
          </p:nvPr>
        </p:nvSpPr>
        <p:spPr>
          <a:xfrm>
            <a:off x="629200" y="273767"/>
            <a:ext cx="10962800" cy="1023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43" name="Google Shape;43;p8"/>
          <p:cNvSpPr txBox="1">
            <a:spLocks noGrp="1"/>
          </p:cNvSpPr>
          <p:nvPr>
            <p:ph type="body" idx="1"/>
          </p:nvPr>
        </p:nvSpPr>
        <p:spPr>
          <a:xfrm>
            <a:off x="629200" y="1847567"/>
            <a:ext cx="10962800" cy="3613600"/>
          </a:xfrm>
          <a:prstGeom prst="rect">
            <a:avLst/>
          </a:prstGeom>
        </p:spPr>
        <p:txBody>
          <a:bodyPr spcFirstLastPara="1" wrap="square" lIns="91425" tIns="91425" rIns="91425" bIns="91425" anchor="t" anchorCtr="0">
            <a:noAutofit/>
          </a:bodyPr>
          <a:lstStyle>
            <a:lvl1pPr marL="609585" lvl="0" indent="-507987" rtl="0">
              <a:lnSpc>
                <a:spcPct val="100000"/>
              </a:lnSpc>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1219170" lvl="1" indent="-482588" rtl="0">
              <a:lnSpc>
                <a:spcPct val="100000"/>
              </a:lnSpc>
              <a:spcBef>
                <a:spcPts val="2133"/>
              </a:spcBef>
              <a:spcAft>
                <a:spcPts val="0"/>
              </a:spcAft>
              <a:buClr>
                <a:schemeClr val="dk2"/>
              </a:buClr>
              <a:buSzPts val="2100"/>
              <a:buFont typeface="Nunito"/>
              <a:buChar char="○"/>
              <a:defRPr sz="2800">
                <a:solidFill>
                  <a:schemeClr val="dk2"/>
                </a:solidFill>
                <a:latin typeface="Nunito"/>
                <a:ea typeface="Nunito"/>
                <a:cs typeface="Nunito"/>
                <a:sym typeface="Nunito"/>
              </a:defRPr>
            </a:lvl2pPr>
            <a:lvl3pPr marL="1828754" lvl="2" indent="-457189" rtl="0">
              <a:lnSpc>
                <a:spcPct val="100000"/>
              </a:lnSpc>
              <a:spcBef>
                <a:spcPts val="2133"/>
              </a:spcBef>
              <a:spcAft>
                <a:spcPts val="0"/>
              </a:spcAft>
              <a:buClr>
                <a:schemeClr val="dk2"/>
              </a:buClr>
              <a:buSzPts val="1800"/>
              <a:buFont typeface="Nunito"/>
              <a:buChar char="■"/>
              <a:defRPr sz="2400">
                <a:solidFill>
                  <a:schemeClr val="dk2"/>
                </a:solidFill>
                <a:latin typeface="Nunito"/>
                <a:ea typeface="Nunito"/>
                <a:cs typeface="Nunito"/>
                <a:sym typeface="Nunito"/>
              </a:defRPr>
            </a:lvl3pPr>
            <a:lvl4pPr marL="2438339" lvl="3" indent="-440256" rtl="0">
              <a:lnSpc>
                <a:spcPct val="100000"/>
              </a:lnSpc>
              <a:spcBef>
                <a:spcPts val="2133"/>
              </a:spcBef>
              <a:spcAft>
                <a:spcPts val="0"/>
              </a:spcAft>
              <a:buClr>
                <a:schemeClr val="dk2"/>
              </a:buClr>
              <a:buSzPts val="1600"/>
              <a:buFont typeface="Nunito"/>
              <a:buChar char="●"/>
              <a:defRPr>
                <a:solidFill>
                  <a:schemeClr val="dk2"/>
                </a:solidFill>
                <a:latin typeface="Nunito"/>
                <a:ea typeface="Nunito"/>
                <a:cs typeface="Nunito"/>
                <a:sym typeface="Nunito"/>
              </a:defRPr>
            </a:lvl4pPr>
            <a:lvl5pPr marL="3047924" lvl="4" indent="-423323" rtl="0">
              <a:lnSpc>
                <a:spcPct val="100000"/>
              </a:lnSpc>
              <a:spcBef>
                <a:spcPts val="2133"/>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3657509" lvl="5" indent="-423323" rtl="0">
              <a:lnSpc>
                <a:spcPct val="100000"/>
              </a:lnSpc>
              <a:spcBef>
                <a:spcPts val="2133"/>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4267093" lvl="6" indent="-423323" rtl="0">
              <a:lnSpc>
                <a:spcPct val="100000"/>
              </a:lnSpc>
              <a:spcBef>
                <a:spcPts val="2133"/>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4876678" lvl="7" indent="-423323" rtl="0">
              <a:lnSpc>
                <a:spcPct val="100000"/>
              </a:lnSpc>
              <a:spcBef>
                <a:spcPts val="2133"/>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5486263" lvl="8" indent="-423323" rtl="0">
              <a:lnSpc>
                <a:spcPct val="100000"/>
              </a:lnSpc>
              <a:spcBef>
                <a:spcPts val="2133"/>
              </a:spcBef>
              <a:spcAft>
                <a:spcPts val="2133"/>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44" name="Google Shape;44;p8"/>
          <p:cNvSpPr txBox="1">
            <a:spLocks noGrp="1"/>
          </p:cNvSpPr>
          <p:nvPr>
            <p:ph type="sldNum" idx="12"/>
          </p:nvPr>
        </p:nvSpPr>
        <p:spPr>
          <a:xfrm>
            <a:off x="11364721" y="6362431"/>
            <a:ext cx="731600" cy="5248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fld id="{00000000-1234-1234-1234-123412341234}" type="slidenum">
              <a:rPr lang="en" smtClean="0"/>
              <a:pPr/>
              <a:t>‹#›</a:t>
            </a:fld>
            <a:endParaRPr lang="en"/>
          </a:p>
        </p:txBody>
      </p:sp>
      <p:sp>
        <p:nvSpPr>
          <p:cNvPr id="45" name="Google Shape;45;p8"/>
          <p:cNvSpPr txBox="1"/>
          <p:nvPr/>
        </p:nvSpPr>
        <p:spPr>
          <a:xfrm>
            <a:off x="6984300" y="6474367"/>
            <a:ext cx="4933600" cy="3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933" b="0" i="0" u="none" strike="noStrike" cap="none">
                <a:solidFill>
                  <a:srgbClr val="212121"/>
                </a:solidFill>
                <a:latin typeface="Lato"/>
                <a:ea typeface="Lato"/>
                <a:cs typeface="Lato"/>
                <a:sym typeface="Lato"/>
              </a:rPr>
              <a:t>© 20</a:t>
            </a:r>
            <a:r>
              <a:rPr lang="en" sz="933">
                <a:solidFill>
                  <a:srgbClr val="212121"/>
                </a:solidFill>
                <a:latin typeface="Lato"/>
                <a:ea typeface="Lato"/>
                <a:cs typeface="Lato"/>
                <a:sym typeface="Lato"/>
              </a:rPr>
              <a:t>20</a:t>
            </a:r>
            <a:r>
              <a:rPr lang="en" sz="933" b="0" i="0" u="none" strike="noStrike" cap="none">
                <a:solidFill>
                  <a:srgbClr val="212121"/>
                </a:solidFill>
                <a:latin typeface="Lato"/>
                <a:ea typeface="Lato"/>
                <a:cs typeface="Lato"/>
                <a:sym typeface="Lato"/>
              </a:rPr>
              <a:t> </a:t>
            </a:r>
            <a:r>
              <a:rPr lang="en" sz="933" b="1" i="0" u="none" strike="noStrike" cap="none">
                <a:solidFill>
                  <a:srgbClr val="212121"/>
                </a:solidFill>
                <a:latin typeface="Lato"/>
                <a:ea typeface="Lato"/>
                <a:cs typeface="Lato"/>
                <a:sym typeface="Lato"/>
              </a:rPr>
              <a:t>CAST | Until </a:t>
            </a:r>
            <a:r>
              <a:rPr lang="en" sz="933" b="1">
                <a:solidFill>
                  <a:srgbClr val="212121"/>
                </a:solidFill>
                <a:latin typeface="Lato"/>
                <a:ea typeface="Lato"/>
                <a:cs typeface="Lato"/>
                <a:sym typeface="Lato"/>
              </a:rPr>
              <a:t>l</a:t>
            </a:r>
            <a:r>
              <a:rPr lang="en" sz="933" b="1" i="0" u="none" strike="noStrike" cap="none">
                <a:solidFill>
                  <a:srgbClr val="212121"/>
                </a:solidFill>
                <a:latin typeface="Lato"/>
                <a:ea typeface="Lato"/>
                <a:cs typeface="Lato"/>
                <a:sym typeface="Lato"/>
              </a:rPr>
              <a:t>earning </a:t>
            </a:r>
            <a:r>
              <a:rPr lang="en" sz="933" b="1">
                <a:solidFill>
                  <a:srgbClr val="212121"/>
                </a:solidFill>
                <a:latin typeface="Lato"/>
                <a:ea typeface="Lato"/>
                <a:cs typeface="Lato"/>
                <a:sym typeface="Lato"/>
              </a:rPr>
              <a:t>h</a:t>
            </a:r>
            <a:r>
              <a:rPr lang="en" sz="933" b="1" i="0" u="none" strike="noStrike" cap="none">
                <a:solidFill>
                  <a:srgbClr val="212121"/>
                </a:solidFill>
                <a:latin typeface="Lato"/>
                <a:ea typeface="Lato"/>
                <a:cs typeface="Lato"/>
                <a:sym typeface="Lato"/>
              </a:rPr>
              <a:t>as </a:t>
            </a:r>
            <a:r>
              <a:rPr lang="en" sz="933" b="1">
                <a:solidFill>
                  <a:srgbClr val="212121"/>
                </a:solidFill>
                <a:latin typeface="Lato"/>
                <a:ea typeface="Lato"/>
                <a:cs typeface="Lato"/>
                <a:sym typeface="Lato"/>
              </a:rPr>
              <a:t>n</a:t>
            </a:r>
            <a:r>
              <a:rPr lang="en" sz="933" b="1" i="0" u="none" strike="noStrike" cap="none">
                <a:solidFill>
                  <a:srgbClr val="212121"/>
                </a:solidFill>
                <a:latin typeface="Lato"/>
                <a:ea typeface="Lato"/>
                <a:cs typeface="Lato"/>
                <a:sym typeface="Lato"/>
              </a:rPr>
              <a:t>o </a:t>
            </a:r>
            <a:r>
              <a:rPr lang="en" sz="933" b="1">
                <a:solidFill>
                  <a:srgbClr val="212121"/>
                </a:solidFill>
                <a:latin typeface="Lato"/>
                <a:ea typeface="Lato"/>
                <a:cs typeface="Lato"/>
                <a:sym typeface="Lato"/>
              </a:rPr>
              <a:t>l</a:t>
            </a:r>
            <a:r>
              <a:rPr lang="en" sz="933" b="1" i="0" u="none" strike="noStrike" cap="none">
                <a:solidFill>
                  <a:srgbClr val="212121"/>
                </a:solidFill>
                <a:latin typeface="Lato"/>
                <a:ea typeface="Lato"/>
                <a:cs typeface="Lato"/>
                <a:sym typeface="Lato"/>
              </a:rPr>
              <a:t>imits</a:t>
            </a:r>
            <a:endParaRPr sz="933" b="1" i="0" u="none" strike="noStrike" cap="none">
              <a:solidFill>
                <a:srgbClr val="212121"/>
              </a:solidFill>
              <a:latin typeface="Lato"/>
              <a:ea typeface="Lato"/>
              <a:cs typeface="Lato"/>
              <a:sym typeface="Lato"/>
            </a:endParaRPr>
          </a:p>
        </p:txBody>
      </p:sp>
      <p:sp>
        <p:nvSpPr>
          <p:cNvPr id="46" name="Google Shape;46;p8"/>
          <p:cNvSpPr txBox="1"/>
          <p:nvPr/>
        </p:nvSpPr>
        <p:spPr>
          <a:xfrm>
            <a:off x="1866900" y="6372600"/>
            <a:ext cx="3098800" cy="342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600" b="1">
                <a:solidFill>
                  <a:schemeClr val="dk2"/>
                </a:solidFill>
                <a:latin typeface="Lato"/>
                <a:ea typeface="Lato"/>
                <a:cs typeface="Lato"/>
                <a:sym typeface="Lato"/>
              </a:rPr>
              <a:t>@CAST_UDL | #CITES</a:t>
            </a:r>
            <a:endParaRPr sz="1600" b="1">
              <a:solidFill>
                <a:schemeClr val="dk2"/>
              </a:solidFill>
              <a:latin typeface="Lato"/>
              <a:ea typeface="Lato"/>
              <a:cs typeface="Lato"/>
              <a:sym typeface="Lato"/>
            </a:endParaRPr>
          </a:p>
          <a:p>
            <a:pPr marL="0" lvl="0" indent="0" algn="l" rtl="0">
              <a:spcBef>
                <a:spcPts val="0"/>
              </a:spcBef>
              <a:spcAft>
                <a:spcPts val="0"/>
              </a:spcAft>
              <a:buNone/>
            </a:pPr>
            <a:endParaRPr sz="1600" b="1">
              <a:solidFill>
                <a:schemeClr val="dk2"/>
              </a:solidFill>
              <a:latin typeface="Lato"/>
              <a:ea typeface="Lato"/>
              <a:cs typeface="Lato"/>
              <a:sym typeface="Lato"/>
            </a:endParaRPr>
          </a:p>
        </p:txBody>
      </p:sp>
      <p:pic>
        <p:nvPicPr>
          <p:cNvPr id="47" name="Google Shape;47;p8"/>
          <p:cNvPicPr preferRelativeResize="0"/>
          <p:nvPr/>
        </p:nvPicPr>
        <p:blipFill>
          <a:blip r:embed="rId2">
            <a:alphaModFix/>
          </a:blip>
          <a:stretch>
            <a:fillRect/>
          </a:stretch>
        </p:blipFill>
        <p:spPr>
          <a:xfrm>
            <a:off x="203200" y="6520843"/>
            <a:ext cx="1644667" cy="207973"/>
          </a:xfrm>
          <a:prstGeom prst="rect">
            <a:avLst/>
          </a:prstGeom>
          <a:noFill/>
          <a:ln>
            <a:noFill/>
          </a:ln>
        </p:spPr>
      </p:pic>
    </p:spTree>
    <p:extLst>
      <p:ext uri="{BB962C8B-B14F-4D97-AF65-F5344CB8AC3E}">
        <p14:creationId xmlns:p14="http://schemas.microsoft.com/office/powerpoint/2010/main" val="2025279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 corner gray on light bg">
  <p:cSld name="Section header - corner gray on light bg">
    <p:bg>
      <p:bgPr>
        <a:solidFill>
          <a:srgbClr val="F3EFEE"/>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2168600" y="2753800"/>
            <a:ext cx="9927600" cy="135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4043"/>
              </a:buClr>
              <a:buSzPts val="4200"/>
              <a:buFont typeface="Lato"/>
              <a:buNone/>
              <a:defRPr sz="5600" b="1">
                <a:solidFill>
                  <a:srgbClr val="3C4043"/>
                </a:solidFill>
                <a:latin typeface="Lato"/>
                <a:ea typeface="Lato"/>
                <a:cs typeface="Lato"/>
                <a:sym typeface="Lato"/>
              </a:defRPr>
            </a:lvl1pPr>
            <a:lvl2pPr lvl="1" rtl="0">
              <a:spcBef>
                <a:spcPts val="0"/>
              </a:spcBef>
              <a:spcAft>
                <a:spcPts val="0"/>
              </a:spcAft>
              <a:buClr>
                <a:schemeClr val="dk2"/>
              </a:buClr>
              <a:buSzPts val="4200"/>
              <a:buNone/>
              <a:defRPr sz="5600">
                <a:solidFill>
                  <a:schemeClr val="dk2"/>
                </a:solidFill>
              </a:defRPr>
            </a:lvl2pPr>
            <a:lvl3pPr lvl="2" rtl="0">
              <a:spcBef>
                <a:spcPts val="0"/>
              </a:spcBef>
              <a:spcAft>
                <a:spcPts val="0"/>
              </a:spcAft>
              <a:buClr>
                <a:schemeClr val="dk2"/>
              </a:buClr>
              <a:buSzPts val="4200"/>
              <a:buNone/>
              <a:defRPr sz="5600">
                <a:solidFill>
                  <a:schemeClr val="dk2"/>
                </a:solidFill>
              </a:defRPr>
            </a:lvl3pPr>
            <a:lvl4pPr lvl="3" rtl="0">
              <a:spcBef>
                <a:spcPts val="0"/>
              </a:spcBef>
              <a:spcAft>
                <a:spcPts val="0"/>
              </a:spcAft>
              <a:buClr>
                <a:schemeClr val="dk2"/>
              </a:buClr>
              <a:buSzPts val="4200"/>
              <a:buNone/>
              <a:defRPr sz="5600">
                <a:solidFill>
                  <a:schemeClr val="dk2"/>
                </a:solidFill>
              </a:defRPr>
            </a:lvl4pPr>
            <a:lvl5pPr lvl="4" rtl="0">
              <a:spcBef>
                <a:spcPts val="0"/>
              </a:spcBef>
              <a:spcAft>
                <a:spcPts val="0"/>
              </a:spcAft>
              <a:buClr>
                <a:schemeClr val="dk2"/>
              </a:buClr>
              <a:buSzPts val="4200"/>
              <a:buNone/>
              <a:defRPr sz="5600">
                <a:solidFill>
                  <a:schemeClr val="dk2"/>
                </a:solidFill>
              </a:defRPr>
            </a:lvl5pPr>
            <a:lvl6pPr lvl="5" rtl="0">
              <a:spcBef>
                <a:spcPts val="0"/>
              </a:spcBef>
              <a:spcAft>
                <a:spcPts val="0"/>
              </a:spcAft>
              <a:buClr>
                <a:schemeClr val="dk2"/>
              </a:buClr>
              <a:buSzPts val="4200"/>
              <a:buNone/>
              <a:defRPr sz="5600">
                <a:solidFill>
                  <a:schemeClr val="dk2"/>
                </a:solidFill>
              </a:defRPr>
            </a:lvl6pPr>
            <a:lvl7pPr lvl="6" rtl="0">
              <a:spcBef>
                <a:spcPts val="0"/>
              </a:spcBef>
              <a:spcAft>
                <a:spcPts val="0"/>
              </a:spcAft>
              <a:buClr>
                <a:schemeClr val="dk2"/>
              </a:buClr>
              <a:buSzPts val="4200"/>
              <a:buNone/>
              <a:defRPr sz="5600">
                <a:solidFill>
                  <a:schemeClr val="dk2"/>
                </a:solidFill>
              </a:defRPr>
            </a:lvl7pPr>
            <a:lvl8pPr lvl="7" rtl="0">
              <a:spcBef>
                <a:spcPts val="0"/>
              </a:spcBef>
              <a:spcAft>
                <a:spcPts val="0"/>
              </a:spcAft>
              <a:buClr>
                <a:schemeClr val="dk2"/>
              </a:buClr>
              <a:buSzPts val="4200"/>
              <a:buNone/>
              <a:defRPr sz="5600">
                <a:solidFill>
                  <a:schemeClr val="dk2"/>
                </a:solidFill>
              </a:defRPr>
            </a:lvl8pPr>
            <a:lvl9pPr lvl="8" rtl="0">
              <a:spcBef>
                <a:spcPts val="0"/>
              </a:spcBef>
              <a:spcAft>
                <a:spcPts val="0"/>
              </a:spcAft>
              <a:buClr>
                <a:schemeClr val="dk2"/>
              </a:buClr>
              <a:buSzPts val="4200"/>
              <a:buNone/>
              <a:defRPr sz="5600">
                <a:solidFill>
                  <a:schemeClr val="dk2"/>
                </a:solidFill>
              </a:defRPr>
            </a:lvl9pPr>
          </a:lstStyle>
          <a:p>
            <a:endParaRPr/>
          </a:p>
        </p:txBody>
      </p:sp>
      <p:pic>
        <p:nvPicPr>
          <p:cNvPr id="27" name="Google Shape;27;p5" descr="null"/>
          <p:cNvPicPr preferRelativeResize="0"/>
          <p:nvPr/>
        </p:nvPicPr>
        <p:blipFill rotWithShape="1">
          <a:blip r:embed="rId2">
            <a:alphaModFix/>
          </a:blip>
          <a:srcRect/>
          <a:stretch/>
        </p:blipFill>
        <p:spPr>
          <a:xfrm>
            <a:off x="1" y="3279101"/>
            <a:ext cx="5797833" cy="3578900"/>
          </a:xfrm>
          <a:prstGeom prst="rect">
            <a:avLst/>
          </a:prstGeom>
          <a:noFill/>
          <a:ln>
            <a:noFill/>
          </a:ln>
        </p:spPr>
      </p:pic>
      <p:sp>
        <p:nvSpPr>
          <p:cNvPr id="28" name="Google Shape;28;p5"/>
          <p:cNvSpPr txBox="1">
            <a:spLocks noGrp="1"/>
          </p:cNvSpPr>
          <p:nvPr>
            <p:ph type="sldNum" idx="12"/>
          </p:nvPr>
        </p:nvSpPr>
        <p:spPr>
          <a:xfrm>
            <a:off x="11364721" y="6362431"/>
            <a:ext cx="731600" cy="5248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fld id="{00000000-1234-1234-1234-123412341234}" type="slidenum">
              <a:rPr lang="en" smtClean="0"/>
              <a:pPr/>
              <a:t>‹#›</a:t>
            </a:fld>
            <a:endParaRPr lang="en"/>
          </a:p>
        </p:txBody>
      </p:sp>
      <p:sp>
        <p:nvSpPr>
          <p:cNvPr id="29" name="Google Shape;29;p5"/>
          <p:cNvSpPr txBox="1"/>
          <p:nvPr/>
        </p:nvSpPr>
        <p:spPr>
          <a:xfrm>
            <a:off x="6984300" y="6474367"/>
            <a:ext cx="4933600" cy="3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933" b="0" i="0" u="none" strike="noStrike" cap="none">
                <a:solidFill>
                  <a:schemeClr val="dk2"/>
                </a:solidFill>
                <a:latin typeface="Lato"/>
                <a:ea typeface="Lato"/>
                <a:cs typeface="Lato"/>
                <a:sym typeface="Lato"/>
              </a:rPr>
              <a:t>© 20</a:t>
            </a:r>
            <a:r>
              <a:rPr lang="en" sz="933">
                <a:solidFill>
                  <a:schemeClr val="dk2"/>
                </a:solidFill>
                <a:latin typeface="Lato"/>
                <a:ea typeface="Lato"/>
                <a:cs typeface="Lato"/>
                <a:sym typeface="Lato"/>
              </a:rPr>
              <a:t>20</a:t>
            </a:r>
            <a:r>
              <a:rPr lang="en" sz="933" b="0" i="0" u="none" strike="noStrike" cap="none">
                <a:solidFill>
                  <a:schemeClr val="dk2"/>
                </a:solidFill>
                <a:latin typeface="Lato"/>
                <a:ea typeface="Lato"/>
                <a:cs typeface="Lato"/>
                <a:sym typeface="Lato"/>
              </a:rPr>
              <a:t> </a:t>
            </a:r>
            <a:r>
              <a:rPr lang="en" sz="933" b="1" i="0" u="none" strike="noStrike" cap="none">
                <a:solidFill>
                  <a:schemeClr val="dk2"/>
                </a:solidFill>
                <a:latin typeface="Lato"/>
                <a:ea typeface="Lato"/>
                <a:cs typeface="Lato"/>
                <a:sym typeface="Lato"/>
              </a:rPr>
              <a:t>CAST | Until </a:t>
            </a:r>
            <a:r>
              <a:rPr lang="en" sz="933" b="1">
                <a:solidFill>
                  <a:schemeClr val="dk2"/>
                </a:solidFill>
                <a:latin typeface="Lato"/>
                <a:ea typeface="Lato"/>
                <a:cs typeface="Lato"/>
                <a:sym typeface="Lato"/>
              </a:rPr>
              <a:t>l</a:t>
            </a:r>
            <a:r>
              <a:rPr lang="en" sz="933" b="1" i="0" u="none" strike="noStrike" cap="none">
                <a:solidFill>
                  <a:schemeClr val="dk2"/>
                </a:solidFill>
                <a:latin typeface="Lato"/>
                <a:ea typeface="Lato"/>
                <a:cs typeface="Lato"/>
                <a:sym typeface="Lato"/>
              </a:rPr>
              <a:t>earning </a:t>
            </a:r>
            <a:r>
              <a:rPr lang="en" sz="933" b="1">
                <a:solidFill>
                  <a:schemeClr val="dk2"/>
                </a:solidFill>
                <a:latin typeface="Lato"/>
                <a:ea typeface="Lato"/>
                <a:cs typeface="Lato"/>
                <a:sym typeface="Lato"/>
              </a:rPr>
              <a:t>h</a:t>
            </a:r>
            <a:r>
              <a:rPr lang="en" sz="933" b="1" i="0" u="none" strike="noStrike" cap="none">
                <a:solidFill>
                  <a:schemeClr val="dk2"/>
                </a:solidFill>
                <a:latin typeface="Lato"/>
                <a:ea typeface="Lato"/>
                <a:cs typeface="Lato"/>
                <a:sym typeface="Lato"/>
              </a:rPr>
              <a:t>as </a:t>
            </a:r>
            <a:r>
              <a:rPr lang="en" sz="933" b="1">
                <a:solidFill>
                  <a:schemeClr val="dk2"/>
                </a:solidFill>
                <a:latin typeface="Lato"/>
                <a:ea typeface="Lato"/>
                <a:cs typeface="Lato"/>
                <a:sym typeface="Lato"/>
              </a:rPr>
              <a:t>n</a:t>
            </a:r>
            <a:r>
              <a:rPr lang="en" sz="933" b="1" i="0" u="none" strike="noStrike" cap="none">
                <a:solidFill>
                  <a:schemeClr val="dk2"/>
                </a:solidFill>
                <a:latin typeface="Lato"/>
                <a:ea typeface="Lato"/>
                <a:cs typeface="Lato"/>
                <a:sym typeface="Lato"/>
              </a:rPr>
              <a:t>o </a:t>
            </a:r>
            <a:r>
              <a:rPr lang="en" sz="933" b="1">
                <a:solidFill>
                  <a:schemeClr val="dk2"/>
                </a:solidFill>
                <a:latin typeface="Lato"/>
                <a:ea typeface="Lato"/>
                <a:cs typeface="Lato"/>
                <a:sym typeface="Lato"/>
              </a:rPr>
              <a:t>l</a:t>
            </a:r>
            <a:r>
              <a:rPr lang="en" sz="933" b="1" i="0" u="none" strike="noStrike" cap="none">
                <a:solidFill>
                  <a:schemeClr val="dk2"/>
                </a:solidFill>
                <a:latin typeface="Lato"/>
                <a:ea typeface="Lato"/>
                <a:cs typeface="Lato"/>
                <a:sym typeface="Lato"/>
              </a:rPr>
              <a:t>imits</a:t>
            </a:r>
            <a:endParaRPr sz="933" b="1" i="0" u="none" strike="noStrike" cap="none">
              <a:solidFill>
                <a:schemeClr val="dk2"/>
              </a:solidFill>
              <a:latin typeface="Lato"/>
              <a:ea typeface="Lato"/>
              <a:cs typeface="Lato"/>
              <a:sym typeface="Lato"/>
            </a:endParaRPr>
          </a:p>
        </p:txBody>
      </p:sp>
    </p:spTree>
    <p:extLst>
      <p:ext uri="{BB962C8B-B14F-4D97-AF65-F5344CB8AC3E}">
        <p14:creationId xmlns:p14="http://schemas.microsoft.com/office/powerpoint/2010/main" val="3516646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 side">
  <p:cSld name="Title and two columns - side">
    <p:bg>
      <p:bgPr>
        <a:solidFill>
          <a:srgbClr val="F3EFEE"/>
        </a:solidFill>
        <a:effectLst/>
      </p:bgPr>
    </p:bg>
    <p:spTree>
      <p:nvGrpSpPr>
        <p:cNvPr id="1" name="Shape 84"/>
        <p:cNvGrpSpPr/>
        <p:nvPr/>
      </p:nvGrpSpPr>
      <p:grpSpPr>
        <a:xfrm>
          <a:off x="0" y="0"/>
          <a:ext cx="0" cy="0"/>
          <a:chOff x="0" y="0"/>
          <a:chExt cx="0" cy="0"/>
        </a:xfrm>
      </p:grpSpPr>
      <p:sp>
        <p:nvSpPr>
          <p:cNvPr id="85" name="Google Shape;85;p13" descr="null"/>
          <p:cNvSpPr/>
          <p:nvPr/>
        </p:nvSpPr>
        <p:spPr>
          <a:xfrm rot="5400000">
            <a:off x="-3106633" y="2720833"/>
            <a:ext cx="7131600" cy="1416400"/>
          </a:xfrm>
          <a:prstGeom prst="rect">
            <a:avLst/>
          </a:prstGeom>
          <a:solidFill>
            <a:srgbClr val="0079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13"/>
          <p:cNvSpPr txBox="1">
            <a:spLocks noGrp="1"/>
          </p:cNvSpPr>
          <p:nvPr>
            <p:ph type="title"/>
          </p:nvPr>
        </p:nvSpPr>
        <p:spPr>
          <a:xfrm>
            <a:off x="1645200" y="273767"/>
            <a:ext cx="10962800" cy="102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Nunito"/>
              <a:buNone/>
              <a:defRPr>
                <a:solidFill>
                  <a:schemeClr val="dk2"/>
                </a:solidFill>
                <a:latin typeface="Nunito"/>
                <a:ea typeface="Nunito"/>
                <a:cs typeface="Nunito"/>
                <a:sym typeface="Nunito"/>
              </a:defRPr>
            </a:lvl1pPr>
            <a:lvl2pPr lvl="1" rtl="0">
              <a:spcBef>
                <a:spcPts val="0"/>
              </a:spcBef>
              <a:spcAft>
                <a:spcPts val="0"/>
              </a:spcAft>
              <a:buClr>
                <a:schemeClr val="dk2"/>
              </a:buClr>
              <a:buSzPts val="3200"/>
              <a:buFont typeface="Nunito"/>
              <a:buNone/>
              <a:defRPr>
                <a:solidFill>
                  <a:schemeClr val="dk2"/>
                </a:solidFill>
                <a:latin typeface="Nunito"/>
                <a:ea typeface="Nunito"/>
                <a:cs typeface="Nunito"/>
                <a:sym typeface="Nunito"/>
              </a:defRPr>
            </a:lvl2pPr>
            <a:lvl3pPr lvl="2" rtl="0">
              <a:spcBef>
                <a:spcPts val="0"/>
              </a:spcBef>
              <a:spcAft>
                <a:spcPts val="0"/>
              </a:spcAft>
              <a:buClr>
                <a:schemeClr val="dk2"/>
              </a:buClr>
              <a:buSzPts val="3200"/>
              <a:buFont typeface="Nunito"/>
              <a:buNone/>
              <a:defRPr>
                <a:solidFill>
                  <a:schemeClr val="dk2"/>
                </a:solidFill>
                <a:latin typeface="Nunito"/>
                <a:ea typeface="Nunito"/>
                <a:cs typeface="Nunito"/>
                <a:sym typeface="Nunito"/>
              </a:defRPr>
            </a:lvl3pPr>
            <a:lvl4pPr lvl="3" rtl="0">
              <a:spcBef>
                <a:spcPts val="0"/>
              </a:spcBef>
              <a:spcAft>
                <a:spcPts val="0"/>
              </a:spcAft>
              <a:buClr>
                <a:schemeClr val="dk2"/>
              </a:buClr>
              <a:buSzPts val="3200"/>
              <a:buFont typeface="Nunito"/>
              <a:buNone/>
              <a:defRPr>
                <a:solidFill>
                  <a:schemeClr val="dk2"/>
                </a:solidFill>
                <a:latin typeface="Nunito"/>
                <a:ea typeface="Nunito"/>
                <a:cs typeface="Nunito"/>
                <a:sym typeface="Nunito"/>
              </a:defRPr>
            </a:lvl4pPr>
            <a:lvl5pPr lvl="4" rtl="0">
              <a:spcBef>
                <a:spcPts val="0"/>
              </a:spcBef>
              <a:spcAft>
                <a:spcPts val="0"/>
              </a:spcAft>
              <a:buClr>
                <a:schemeClr val="dk2"/>
              </a:buClr>
              <a:buSzPts val="3200"/>
              <a:buFont typeface="Nunito"/>
              <a:buNone/>
              <a:defRPr>
                <a:solidFill>
                  <a:schemeClr val="dk2"/>
                </a:solidFill>
                <a:latin typeface="Nunito"/>
                <a:ea typeface="Nunito"/>
                <a:cs typeface="Nunito"/>
                <a:sym typeface="Nunito"/>
              </a:defRPr>
            </a:lvl5pPr>
            <a:lvl6pPr lvl="5" rtl="0">
              <a:spcBef>
                <a:spcPts val="0"/>
              </a:spcBef>
              <a:spcAft>
                <a:spcPts val="0"/>
              </a:spcAft>
              <a:buClr>
                <a:schemeClr val="dk2"/>
              </a:buClr>
              <a:buSzPts val="3200"/>
              <a:buFont typeface="Nunito"/>
              <a:buNone/>
              <a:defRPr>
                <a:solidFill>
                  <a:schemeClr val="dk2"/>
                </a:solidFill>
                <a:latin typeface="Nunito"/>
                <a:ea typeface="Nunito"/>
                <a:cs typeface="Nunito"/>
                <a:sym typeface="Nunito"/>
              </a:defRPr>
            </a:lvl6pPr>
            <a:lvl7pPr lvl="6" rtl="0">
              <a:spcBef>
                <a:spcPts val="0"/>
              </a:spcBef>
              <a:spcAft>
                <a:spcPts val="0"/>
              </a:spcAft>
              <a:buClr>
                <a:schemeClr val="dk2"/>
              </a:buClr>
              <a:buSzPts val="3200"/>
              <a:buFont typeface="Nunito"/>
              <a:buNone/>
              <a:defRPr>
                <a:solidFill>
                  <a:schemeClr val="dk2"/>
                </a:solidFill>
                <a:latin typeface="Nunito"/>
                <a:ea typeface="Nunito"/>
                <a:cs typeface="Nunito"/>
                <a:sym typeface="Nunito"/>
              </a:defRPr>
            </a:lvl7pPr>
            <a:lvl8pPr lvl="7" rtl="0">
              <a:spcBef>
                <a:spcPts val="0"/>
              </a:spcBef>
              <a:spcAft>
                <a:spcPts val="0"/>
              </a:spcAft>
              <a:buClr>
                <a:schemeClr val="dk2"/>
              </a:buClr>
              <a:buSzPts val="3200"/>
              <a:buFont typeface="Nunito"/>
              <a:buNone/>
              <a:defRPr>
                <a:solidFill>
                  <a:schemeClr val="dk2"/>
                </a:solidFill>
                <a:latin typeface="Nunito"/>
                <a:ea typeface="Nunito"/>
                <a:cs typeface="Nunito"/>
                <a:sym typeface="Nunito"/>
              </a:defRPr>
            </a:lvl8pPr>
            <a:lvl9pPr lvl="8" rtl="0">
              <a:spcBef>
                <a:spcPts val="0"/>
              </a:spcBef>
              <a:spcAft>
                <a:spcPts val="0"/>
              </a:spcAft>
              <a:buClr>
                <a:schemeClr val="dk2"/>
              </a:buClr>
              <a:buSzPts val="3200"/>
              <a:buFont typeface="Nunito"/>
              <a:buNone/>
              <a:defRPr>
                <a:solidFill>
                  <a:schemeClr val="dk2"/>
                </a:solidFill>
                <a:latin typeface="Nunito"/>
                <a:ea typeface="Nunito"/>
                <a:cs typeface="Nunito"/>
                <a:sym typeface="Nunito"/>
              </a:defRPr>
            </a:lvl9pPr>
          </a:lstStyle>
          <a:p>
            <a:endParaRPr/>
          </a:p>
        </p:txBody>
      </p:sp>
      <p:sp>
        <p:nvSpPr>
          <p:cNvPr id="87" name="Google Shape;87;p13"/>
          <p:cNvSpPr txBox="1">
            <a:spLocks noGrp="1"/>
          </p:cNvSpPr>
          <p:nvPr>
            <p:ph type="body" idx="1"/>
          </p:nvPr>
        </p:nvSpPr>
        <p:spPr>
          <a:xfrm>
            <a:off x="1645200" y="1542767"/>
            <a:ext cx="4762400" cy="3613600"/>
          </a:xfrm>
          <a:prstGeom prst="rect">
            <a:avLst/>
          </a:prstGeom>
        </p:spPr>
        <p:txBody>
          <a:bodyPr spcFirstLastPara="1" wrap="square" lIns="91425" tIns="91425" rIns="91425" bIns="91425" anchor="t" anchorCtr="0">
            <a:noAutofit/>
          </a:bodyPr>
          <a:lstStyle>
            <a:lvl1pPr marL="609585" lvl="0" indent="-507987"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1219170" lvl="1" indent="-482588" rtl="0">
              <a:spcBef>
                <a:spcPts val="2133"/>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828754" lvl="2"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3pPr>
            <a:lvl4pPr marL="2438339" lvl="3"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4pPr>
            <a:lvl5pPr marL="3047924" lvl="4"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5pPr>
            <a:lvl6pPr marL="3657509" lvl="5"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6pPr>
            <a:lvl7pPr marL="4267093" lvl="6"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7pPr>
            <a:lvl8pPr marL="4876678" lvl="7"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8pPr>
            <a:lvl9pPr marL="5486263" lvl="8" indent="-406390" rtl="0">
              <a:spcBef>
                <a:spcPts val="2133"/>
              </a:spcBef>
              <a:spcAft>
                <a:spcPts val="2133"/>
              </a:spcAft>
              <a:buClr>
                <a:srgbClr val="434343"/>
              </a:buClr>
              <a:buSzPts val="1200"/>
              <a:buFont typeface="Nunito"/>
              <a:buChar char="■"/>
              <a:defRPr sz="1600">
                <a:solidFill>
                  <a:srgbClr val="434343"/>
                </a:solidFill>
                <a:latin typeface="Nunito"/>
                <a:ea typeface="Nunito"/>
                <a:cs typeface="Nunito"/>
                <a:sym typeface="Nunito"/>
              </a:defRPr>
            </a:lvl9pPr>
          </a:lstStyle>
          <a:p>
            <a:endParaRPr/>
          </a:p>
        </p:txBody>
      </p:sp>
      <p:sp>
        <p:nvSpPr>
          <p:cNvPr id="88" name="Google Shape;88;p13"/>
          <p:cNvSpPr txBox="1">
            <a:spLocks noGrp="1"/>
          </p:cNvSpPr>
          <p:nvPr>
            <p:ph type="body" idx="2"/>
          </p:nvPr>
        </p:nvSpPr>
        <p:spPr>
          <a:xfrm>
            <a:off x="6861733" y="1542767"/>
            <a:ext cx="4933600" cy="3613600"/>
          </a:xfrm>
          <a:prstGeom prst="rect">
            <a:avLst/>
          </a:prstGeom>
        </p:spPr>
        <p:txBody>
          <a:bodyPr spcFirstLastPara="1" wrap="square" lIns="91425" tIns="91425" rIns="91425" bIns="91425" anchor="t" anchorCtr="0">
            <a:noAutofit/>
          </a:bodyPr>
          <a:lstStyle>
            <a:lvl1pPr marL="609585" lvl="0" indent="-507987"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1219170" lvl="1" indent="-482588" rtl="0">
              <a:spcBef>
                <a:spcPts val="2133"/>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828754" lvl="2"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3pPr>
            <a:lvl4pPr marL="2438339" lvl="3"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4pPr>
            <a:lvl5pPr marL="3047924" lvl="4"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5pPr>
            <a:lvl6pPr marL="3657509" lvl="5"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6pPr>
            <a:lvl7pPr marL="4267093" lvl="6"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7pPr>
            <a:lvl8pPr marL="4876678" lvl="7" indent="-406390" rtl="0">
              <a:spcBef>
                <a:spcPts val="2133"/>
              </a:spcBef>
              <a:spcAft>
                <a:spcPts val="0"/>
              </a:spcAft>
              <a:buClr>
                <a:srgbClr val="434343"/>
              </a:buClr>
              <a:buSzPts val="1200"/>
              <a:buFont typeface="Nunito"/>
              <a:buChar char="○"/>
              <a:defRPr sz="1600">
                <a:solidFill>
                  <a:srgbClr val="434343"/>
                </a:solidFill>
                <a:latin typeface="Nunito"/>
                <a:ea typeface="Nunito"/>
                <a:cs typeface="Nunito"/>
                <a:sym typeface="Nunito"/>
              </a:defRPr>
            </a:lvl8pPr>
            <a:lvl9pPr marL="5486263" lvl="8" indent="-406390" rtl="0">
              <a:spcBef>
                <a:spcPts val="2133"/>
              </a:spcBef>
              <a:spcAft>
                <a:spcPts val="2133"/>
              </a:spcAft>
              <a:buClr>
                <a:srgbClr val="434343"/>
              </a:buClr>
              <a:buSzPts val="1200"/>
              <a:buFont typeface="Nunito"/>
              <a:buChar char="■"/>
              <a:defRPr sz="1600">
                <a:solidFill>
                  <a:srgbClr val="434343"/>
                </a:solidFill>
                <a:latin typeface="Nunito"/>
                <a:ea typeface="Nunito"/>
                <a:cs typeface="Nunito"/>
                <a:sym typeface="Nunito"/>
              </a:defRPr>
            </a:lvl9pPr>
          </a:lstStyle>
          <a:p>
            <a:endParaRPr/>
          </a:p>
        </p:txBody>
      </p:sp>
      <p:sp>
        <p:nvSpPr>
          <p:cNvPr id="89" name="Google Shape;89;p13"/>
          <p:cNvSpPr txBox="1">
            <a:spLocks noGrp="1"/>
          </p:cNvSpPr>
          <p:nvPr>
            <p:ph type="sldNum" idx="12"/>
          </p:nvPr>
        </p:nvSpPr>
        <p:spPr>
          <a:xfrm>
            <a:off x="11364721" y="6362431"/>
            <a:ext cx="731600" cy="5248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fld id="{00000000-1234-1234-1234-123412341234}" type="slidenum">
              <a:rPr lang="en" smtClean="0"/>
              <a:pPr/>
              <a:t>‹#›</a:t>
            </a:fld>
            <a:endParaRPr lang="en"/>
          </a:p>
        </p:txBody>
      </p:sp>
      <p:sp>
        <p:nvSpPr>
          <p:cNvPr id="90" name="Google Shape;90;p13"/>
          <p:cNvSpPr txBox="1"/>
          <p:nvPr/>
        </p:nvSpPr>
        <p:spPr>
          <a:xfrm>
            <a:off x="6984300" y="6474367"/>
            <a:ext cx="4933600" cy="320800"/>
          </a:xfrm>
          <a:prstGeom prst="rect">
            <a:avLst/>
          </a:prstGeom>
          <a:noFill/>
          <a:ln>
            <a:noFill/>
          </a:ln>
        </p:spPr>
        <p:txBody>
          <a:bodyPr spcFirstLastPara="1" wrap="square" lIns="121900" tIns="121900" rIns="121900" bIns="121900"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933" b="0" i="0" u="none" strike="noStrike" cap="none">
                <a:solidFill>
                  <a:schemeClr val="dk2"/>
                </a:solidFill>
                <a:latin typeface="Lato"/>
                <a:ea typeface="Lato"/>
                <a:cs typeface="Lato"/>
                <a:sym typeface="Lato"/>
              </a:rPr>
              <a:t>© </a:t>
            </a:r>
            <a:r>
              <a:rPr lang="en" sz="933">
                <a:solidFill>
                  <a:schemeClr val="dk2"/>
                </a:solidFill>
                <a:latin typeface="Lato"/>
                <a:ea typeface="Lato"/>
                <a:cs typeface="Lato"/>
                <a:sym typeface="Lato"/>
              </a:rPr>
              <a:t>2020</a:t>
            </a:r>
            <a:r>
              <a:rPr lang="en" sz="933" b="0" i="0" u="none" strike="noStrike" cap="none">
                <a:solidFill>
                  <a:schemeClr val="dk2"/>
                </a:solidFill>
                <a:latin typeface="Lato"/>
                <a:ea typeface="Lato"/>
                <a:cs typeface="Lato"/>
                <a:sym typeface="Lato"/>
              </a:rPr>
              <a:t> </a:t>
            </a:r>
            <a:r>
              <a:rPr lang="en" sz="933" b="1" i="0" u="none" strike="noStrike" cap="none">
                <a:solidFill>
                  <a:schemeClr val="dk2"/>
                </a:solidFill>
                <a:latin typeface="Lato"/>
                <a:ea typeface="Lato"/>
                <a:cs typeface="Lato"/>
                <a:sym typeface="Lato"/>
              </a:rPr>
              <a:t>CAST | Until </a:t>
            </a:r>
            <a:r>
              <a:rPr lang="en" sz="933" b="1">
                <a:solidFill>
                  <a:schemeClr val="dk2"/>
                </a:solidFill>
                <a:latin typeface="Lato"/>
                <a:ea typeface="Lato"/>
                <a:cs typeface="Lato"/>
                <a:sym typeface="Lato"/>
              </a:rPr>
              <a:t>l</a:t>
            </a:r>
            <a:r>
              <a:rPr lang="en" sz="933" b="1" i="0" u="none" strike="noStrike" cap="none">
                <a:solidFill>
                  <a:schemeClr val="dk2"/>
                </a:solidFill>
                <a:latin typeface="Lato"/>
                <a:ea typeface="Lato"/>
                <a:cs typeface="Lato"/>
                <a:sym typeface="Lato"/>
              </a:rPr>
              <a:t>earning </a:t>
            </a:r>
            <a:r>
              <a:rPr lang="en" sz="933" b="1">
                <a:solidFill>
                  <a:schemeClr val="dk2"/>
                </a:solidFill>
                <a:latin typeface="Lato"/>
                <a:ea typeface="Lato"/>
                <a:cs typeface="Lato"/>
                <a:sym typeface="Lato"/>
              </a:rPr>
              <a:t>h</a:t>
            </a:r>
            <a:r>
              <a:rPr lang="en" sz="933" b="1" i="0" u="none" strike="noStrike" cap="none">
                <a:solidFill>
                  <a:schemeClr val="dk2"/>
                </a:solidFill>
                <a:latin typeface="Lato"/>
                <a:ea typeface="Lato"/>
                <a:cs typeface="Lato"/>
                <a:sym typeface="Lato"/>
              </a:rPr>
              <a:t>as </a:t>
            </a:r>
            <a:r>
              <a:rPr lang="en" sz="933" b="1">
                <a:solidFill>
                  <a:schemeClr val="dk2"/>
                </a:solidFill>
                <a:latin typeface="Lato"/>
                <a:ea typeface="Lato"/>
                <a:cs typeface="Lato"/>
                <a:sym typeface="Lato"/>
              </a:rPr>
              <a:t>n</a:t>
            </a:r>
            <a:r>
              <a:rPr lang="en" sz="933" b="1" i="0" u="none" strike="noStrike" cap="none">
                <a:solidFill>
                  <a:schemeClr val="dk2"/>
                </a:solidFill>
                <a:latin typeface="Lato"/>
                <a:ea typeface="Lato"/>
                <a:cs typeface="Lato"/>
                <a:sym typeface="Lato"/>
              </a:rPr>
              <a:t>o </a:t>
            </a:r>
            <a:r>
              <a:rPr lang="en" sz="933" b="1">
                <a:solidFill>
                  <a:schemeClr val="dk2"/>
                </a:solidFill>
                <a:latin typeface="Lato"/>
                <a:ea typeface="Lato"/>
                <a:cs typeface="Lato"/>
                <a:sym typeface="Lato"/>
              </a:rPr>
              <a:t>l</a:t>
            </a:r>
            <a:r>
              <a:rPr lang="en" sz="933" b="1" i="0" u="none" strike="noStrike" cap="none">
                <a:solidFill>
                  <a:schemeClr val="dk2"/>
                </a:solidFill>
                <a:latin typeface="Lato"/>
                <a:ea typeface="Lato"/>
                <a:cs typeface="Lato"/>
                <a:sym typeface="Lato"/>
              </a:rPr>
              <a:t>imits</a:t>
            </a:r>
            <a:endParaRPr sz="933" b="1" i="0" u="none" strike="noStrike" cap="none">
              <a:solidFill>
                <a:schemeClr val="dk2"/>
              </a:solidFill>
              <a:latin typeface="Lato"/>
              <a:ea typeface="Lato"/>
              <a:cs typeface="Lato"/>
              <a:sym typeface="Lato"/>
            </a:endParaRPr>
          </a:p>
        </p:txBody>
      </p:sp>
    </p:spTree>
    <p:extLst>
      <p:ext uri="{BB962C8B-B14F-4D97-AF65-F5344CB8AC3E}">
        <p14:creationId xmlns:p14="http://schemas.microsoft.com/office/powerpoint/2010/main" val="243996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DB69-64C5-D44B-872B-40AE2D05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FBB2B-1148-8F40-8EBA-ADAB9BB34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9D607-9517-8944-A58F-3E7E2AB592F3}"/>
              </a:ext>
            </a:extLst>
          </p:cNvPr>
          <p:cNvSpPr>
            <a:spLocks noGrp="1"/>
          </p:cNvSpPr>
          <p:nvPr>
            <p:ph type="dt" sz="half" idx="10"/>
          </p:nvPr>
        </p:nvSpPr>
        <p:spPr/>
        <p:txBody>
          <a:bodyPr/>
          <a:lstStyle/>
          <a:p>
            <a:fld id="{AE4A4A23-0F19-BD47-9064-CABF1CE423FF}" type="datetimeFigureOut">
              <a:rPr lang="en-US" smtClean="0"/>
              <a:t>11/16/2020</a:t>
            </a:fld>
            <a:endParaRPr lang="en-US"/>
          </a:p>
        </p:txBody>
      </p:sp>
      <p:sp>
        <p:nvSpPr>
          <p:cNvPr id="5" name="Footer Placeholder 4">
            <a:extLst>
              <a:ext uri="{FF2B5EF4-FFF2-40B4-BE49-F238E27FC236}">
                <a16:creationId xmlns:a16="http://schemas.microsoft.com/office/drawing/2014/main" id="{8DA3BF00-5352-A449-BC33-8B2B3EB8B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38C71-1A41-5C43-8EF9-1B422EE75A7B}"/>
              </a:ext>
            </a:extLst>
          </p:cNvPr>
          <p:cNvSpPr>
            <a:spLocks noGrp="1"/>
          </p:cNvSpPr>
          <p:nvPr>
            <p:ph type="sldNum" sz="quarter" idx="12"/>
          </p:nvPr>
        </p:nvSpPr>
        <p:spPr/>
        <p:txBody>
          <a:bodyPr/>
          <a:lstStyle/>
          <a:p>
            <a:fld id="{9E054FCF-7A96-4944-8256-98D2CD3B4D79}" type="slidenum">
              <a:rPr lang="en-US" smtClean="0"/>
              <a:t>‹#›</a:t>
            </a:fld>
            <a:endParaRPr lang="en-US"/>
          </a:p>
        </p:txBody>
      </p:sp>
    </p:spTree>
    <p:extLst>
      <p:ext uri="{BB962C8B-B14F-4D97-AF65-F5344CB8AC3E}">
        <p14:creationId xmlns:p14="http://schemas.microsoft.com/office/powerpoint/2010/main" val="265928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D4E0-B520-274B-8AA6-14B279B4C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B4CBC0-F9EC-614D-BEF6-AC220E811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76BA95-24B0-EF4A-8E0D-EB5871008270}"/>
              </a:ext>
            </a:extLst>
          </p:cNvPr>
          <p:cNvSpPr>
            <a:spLocks noGrp="1"/>
          </p:cNvSpPr>
          <p:nvPr>
            <p:ph type="dt" sz="half" idx="10"/>
          </p:nvPr>
        </p:nvSpPr>
        <p:spPr/>
        <p:txBody>
          <a:bodyPr/>
          <a:lstStyle/>
          <a:p>
            <a:fld id="{AE4A4A23-0F19-BD47-9064-CABF1CE423FF}" type="datetimeFigureOut">
              <a:rPr lang="en-US" smtClean="0"/>
              <a:t>11/16/2020</a:t>
            </a:fld>
            <a:endParaRPr lang="en-US"/>
          </a:p>
        </p:txBody>
      </p:sp>
      <p:sp>
        <p:nvSpPr>
          <p:cNvPr id="5" name="Footer Placeholder 4">
            <a:extLst>
              <a:ext uri="{FF2B5EF4-FFF2-40B4-BE49-F238E27FC236}">
                <a16:creationId xmlns:a16="http://schemas.microsoft.com/office/drawing/2014/main" id="{8E9092B7-FCD0-BF41-9F27-D65D014F4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65274-9CA8-C942-AE73-6A64EDC8535D}"/>
              </a:ext>
            </a:extLst>
          </p:cNvPr>
          <p:cNvSpPr>
            <a:spLocks noGrp="1"/>
          </p:cNvSpPr>
          <p:nvPr>
            <p:ph type="sldNum" sz="quarter" idx="12"/>
          </p:nvPr>
        </p:nvSpPr>
        <p:spPr/>
        <p:txBody>
          <a:bodyPr/>
          <a:lstStyle/>
          <a:p>
            <a:fld id="{9E054FCF-7A96-4944-8256-98D2CD3B4D79}" type="slidenum">
              <a:rPr lang="en-US" smtClean="0"/>
              <a:t>‹#›</a:t>
            </a:fld>
            <a:endParaRPr lang="en-US"/>
          </a:p>
        </p:txBody>
      </p:sp>
    </p:spTree>
    <p:extLst>
      <p:ext uri="{BB962C8B-B14F-4D97-AF65-F5344CB8AC3E}">
        <p14:creationId xmlns:p14="http://schemas.microsoft.com/office/powerpoint/2010/main" val="87579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E84-DA14-3B4B-83FC-159F069BE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6F2A4-78AE-1C46-B391-989596A19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C59AEF-4A29-584B-8CC6-2CB27BF20F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40E03F-5D2E-A046-8515-32BDF967AEE8}"/>
              </a:ext>
            </a:extLst>
          </p:cNvPr>
          <p:cNvSpPr>
            <a:spLocks noGrp="1"/>
          </p:cNvSpPr>
          <p:nvPr>
            <p:ph type="dt" sz="half" idx="10"/>
          </p:nvPr>
        </p:nvSpPr>
        <p:spPr/>
        <p:txBody>
          <a:bodyPr/>
          <a:lstStyle/>
          <a:p>
            <a:fld id="{AE4A4A23-0F19-BD47-9064-CABF1CE423FF}" type="datetimeFigureOut">
              <a:rPr lang="en-US" smtClean="0"/>
              <a:t>11/16/2020</a:t>
            </a:fld>
            <a:endParaRPr lang="en-US"/>
          </a:p>
        </p:txBody>
      </p:sp>
      <p:sp>
        <p:nvSpPr>
          <p:cNvPr id="6" name="Footer Placeholder 5">
            <a:extLst>
              <a:ext uri="{FF2B5EF4-FFF2-40B4-BE49-F238E27FC236}">
                <a16:creationId xmlns:a16="http://schemas.microsoft.com/office/drawing/2014/main" id="{A86D5A73-050B-1048-B203-C1E24A71E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8789A-D8BA-F640-B89F-15FD3B4A48F9}"/>
              </a:ext>
            </a:extLst>
          </p:cNvPr>
          <p:cNvSpPr>
            <a:spLocks noGrp="1"/>
          </p:cNvSpPr>
          <p:nvPr>
            <p:ph type="sldNum" sz="quarter" idx="12"/>
          </p:nvPr>
        </p:nvSpPr>
        <p:spPr/>
        <p:txBody>
          <a:bodyPr/>
          <a:lstStyle/>
          <a:p>
            <a:fld id="{9E054FCF-7A96-4944-8256-98D2CD3B4D79}" type="slidenum">
              <a:rPr lang="en-US" smtClean="0"/>
              <a:t>‹#›</a:t>
            </a:fld>
            <a:endParaRPr lang="en-US"/>
          </a:p>
        </p:txBody>
      </p:sp>
    </p:spTree>
    <p:extLst>
      <p:ext uri="{BB962C8B-B14F-4D97-AF65-F5344CB8AC3E}">
        <p14:creationId xmlns:p14="http://schemas.microsoft.com/office/powerpoint/2010/main" val="305984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E33F-5C9A-C442-BB36-CD1DEC7F5A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A5BB85-767D-8D48-9BD7-7C070AA5A5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41D309-F76E-0546-AC83-8A2B8A2604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140B83-594D-EE43-817B-F3845439C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6A1E9-7277-C64C-AA25-310F54EA66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5893EB-634F-C74C-B431-807935140992}"/>
              </a:ext>
            </a:extLst>
          </p:cNvPr>
          <p:cNvSpPr>
            <a:spLocks noGrp="1"/>
          </p:cNvSpPr>
          <p:nvPr>
            <p:ph type="dt" sz="half" idx="10"/>
          </p:nvPr>
        </p:nvSpPr>
        <p:spPr/>
        <p:txBody>
          <a:bodyPr/>
          <a:lstStyle/>
          <a:p>
            <a:fld id="{AE4A4A23-0F19-BD47-9064-CABF1CE423FF}" type="datetimeFigureOut">
              <a:rPr lang="en-US" smtClean="0"/>
              <a:t>11/16/2020</a:t>
            </a:fld>
            <a:endParaRPr lang="en-US"/>
          </a:p>
        </p:txBody>
      </p:sp>
      <p:sp>
        <p:nvSpPr>
          <p:cNvPr id="8" name="Footer Placeholder 7">
            <a:extLst>
              <a:ext uri="{FF2B5EF4-FFF2-40B4-BE49-F238E27FC236}">
                <a16:creationId xmlns:a16="http://schemas.microsoft.com/office/drawing/2014/main" id="{FBBA860B-C896-0240-BCB7-CDD27C2DFF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9E697F-F5FC-F64A-A47D-1DD04FE6459A}"/>
              </a:ext>
            </a:extLst>
          </p:cNvPr>
          <p:cNvSpPr>
            <a:spLocks noGrp="1"/>
          </p:cNvSpPr>
          <p:nvPr>
            <p:ph type="sldNum" sz="quarter" idx="12"/>
          </p:nvPr>
        </p:nvSpPr>
        <p:spPr/>
        <p:txBody>
          <a:bodyPr/>
          <a:lstStyle/>
          <a:p>
            <a:fld id="{9E054FCF-7A96-4944-8256-98D2CD3B4D79}" type="slidenum">
              <a:rPr lang="en-US" smtClean="0"/>
              <a:t>‹#›</a:t>
            </a:fld>
            <a:endParaRPr lang="en-US"/>
          </a:p>
        </p:txBody>
      </p:sp>
    </p:spTree>
    <p:extLst>
      <p:ext uri="{BB962C8B-B14F-4D97-AF65-F5344CB8AC3E}">
        <p14:creationId xmlns:p14="http://schemas.microsoft.com/office/powerpoint/2010/main" val="296805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E7D6-8C2F-2846-A45C-74D14E621F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3224FE-7AD6-3548-8BB0-1E99E7176D9E}"/>
              </a:ext>
            </a:extLst>
          </p:cNvPr>
          <p:cNvSpPr>
            <a:spLocks noGrp="1"/>
          </p:cNvSpPr>
          <p:nvPr>
            <p:ph type="dt" sz="half" idx="10"/>
          </p:nvPr>
        </p:nvSpPr>
        <p:spPr/>
        <p:txBody>
          <a:bodyPr/>
          <a:lstStyle/>
          <a:p>
            <a:fld id="{AE4A4A23-0F19-BD47-9064-CABF1CE423FF}" type="datetimeFigureOut">
              <a:rPr lang="en-US" smtClean="0"/>
              <a:t>11/16/2020</a:t>
            </a:fld>
            <a:endParaRPr lang="en-US"/>
          </a:p>
        </p:txBody>
      </p:sp>
      <p:sp>
        <p:nvSpPr>
          <p:cNvPr id="4" name="Footer Placeholder 3">
            <a:extLst>
              <a:ext uri="{FF2B5EF4-FFF2-40B4-BE49-F238E27FC236}">
                <a16:creationId xmlns:a16="http://schemas.microsoft.com/office/drawing/2014/main" id="{4715D3FA-0664-C949-900A-C101F3B3B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D8B164-7613-9443-A682-4393593CCC2A}"/>
              </a:ext>
            </a:extLst>
          </p:cNvPr>
          <p:cNvSpPr>
            <a:spLocks noGrp="1"/>
          </p:cNvSpPr>
          <p:nvPr>
            <p:ph type="sldNum" sz="quarter" idx="12"/>
          </p:nvPr>
        </p:nvSpPr>
        <p:spPr/>
        <p:txBody>
          <a:bodyPr/>
          <a:lstStyle/>
          <a:p>
            <a:fld id="{9E054FCF-7A96-4944-8256-98D2CD3B4D79}" type="slidenum">
              <a:rPr lang="en-US" smtClean="0"/>
              <a:t>‹#›</a:t>
            </a:fld>
            <a:endParaRPr lang="en-US"/>
          </a:p>
        </p:txBody>
      </p:sp>
    </p:spTree>
    <p:extLst>
      <p:ext uri="{BB962C8B-B14F-4D97-AF65-F5344CB8AC3E}">
        <p14:creationId xmlns:p14="http://schemas.microsoft.com/office/powerpoint/2010/main" val="113493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2442D4-41AD-BC40-9DB1-F3696F741925}"/>
              </a:ext>
            </a:extLst>
          </p:cNvPr>
          <p:cNvSpPr>
            <a:spLocks noGrp="1"/>
          </p:cNvSpPr>
          <p:nvPr>
            <p:ph type="dt" sz="half" idx="10"/>
          </p:nvPr>
        </p:nvSpPr>
        <p:spPr/>
        <p:txBody>
          <a:bodyPr/>
          <a:lstStyle/>
          <a:p>
            <a:fld id="{AE4A4A23-0F19-BD47-9064-CABF1CE423FF}" type="datetimeFigureOut">
              <a:rPr lang="en-US" smtClean="0"/>
              <a:t>11/16/2020</a:t>
            </a:fld>
            <a:endParaRPr lang="en-US"/>
          </a:p>
        </p:txBody>
      </p:sp>
      <p:sp>
        <p:nvSpPr>
          <p:cNvPr id="3" name="Footer Placeholder 2">
            <a:extLst>
              <a:ext uri="{FF2B5EF4-FFF2-40B4-BE49-F238E27FC236}">
                <a16:creationId xmlns:a16="http://schemas.microsoft.com/office/drawing/2014/main" id="{44D16895-92D8-904F-A642-87BF66C62D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595F0E-D348-4A49-8571-3A8AF22DCBFF}"/>
              </a:ext>
            </a:extLst>
          </p:cNvPr>
          <p:cNvSpPr>
            <a:spLocks noGrp="1"/>
          </p:cNvSpPr>
          <p:nvPr>
            <p:ph type="sldNum" sz="quarter" idx="12"/>
          </p:nvPr>
        </p:nvSpPr>
        <p:spPr/>
        <p:txBody>
          <a:bodyPr/>
          <a:lstStyle/>
          <a:p>
            <a:fld id="{9E054FCF-7A96-4944-8256-98D2CD3B4D79}" type="slidenum">
              <a:rPr lang="en-US" smtClean="0"/>
              <a:t>‹#›</a:t>
            </a:fld>
            <a:endParaRPr lang="en-US"/>
          </a:p>
        </p:txBody>
      </p:sp>
    </p:spTree>
    <p:extLst>
      <p:ext uri="{BB962C8B-B14F-4D97-AF65-F5344CB8AC3E}">
        <p14:creationId xmlns:p14="http://schemas.microsoft.com/office/powerpoint/2010/main" val="170158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0F9D-4337-AB49-9EC4-C2D2F939F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99BAB7-1453-D74A-8352-0555E4738D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0690DB-6C1C-134A-883B-FAA243FA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DAD210-5506-8A46-A768-C18188DF2068}"/>
              </a:ext>
            </a:extLst>
          </p:cNvPr>
          <p:cNvSpPr>
            <a:spLocks noGrp="1"/>
          </p:cNvSpPr>
          <p:nvPr>
            <p:ph type="dt" sz="half" idx="10"/>
          </p:nvPr>
        </p:nvSpPr>
        <p:spPr/>
        <p:txBody>
          <a:bodyPr/>
          <a:lstStyle/>
          <a:p>
            <a:fld id="{AE4A4A23-0F19-BD47-9064-CABF1CE423FF}" type="datetimeFigureOut">
              <a:rPr lang="en-US" smtClean="0"/>
              <a:t>11/16/2020</a:t>
            </a:fld>
            <a:endParaRPr lang="en-US"/>
          </a:p>
        </p:txBody>
      </p:sp>
      <p:sp>
        <p:nvSpPr>
          <p:cNvPr id="6" name="Footer Placeholder 5">
            <a:extLst>
              <a:ext uri="{FF2B5EF4-FFF2-40B4-BE49-F238E27FC236}">
                <a16:creationId xmlns:a16="http://schemas.microsoft.com/office/drawing/2014/main" id="{B1403ABE-FF05-E741-9840-0D4D7121A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C87DB-6735-D748-A6A5-B8E859F69325}"/>
              </a:ext>
            </a:extLst>
          </p:cNvPr>
          <p:cNvSpPr>
            <a:spLocks noGrp="1"/>
          </p:cNvSpPr>
          <p:nvPr>
            <p:ph type="sldNum" sz="quarter" idx="12"/>
          </p:nvPr>
        </p:nvSpPr>
        <p:spPr/>
        <p:txBody>
          <a:bodyPr/>
          <a:lstStyle/>
          <a:p>
            <a:fld id="{9E054FCF-7A96-4944-8256-98D2CD3B4D79}" type="slidenum">
              <a:rPr lang="en-US" smtClean="0"/>
              <a:t>‹#›</a:t>
            </a:fld>
            <a:endParaRPr lang="en-US"/>
          </a:p>
        </p:txBody>
      </p:sp>
    </p:spTree>
    <p:extLst>
      <p:ext uri="{BB962C8B-B14F-4D97-AF65-F5344CB8AC3E}">
        <p14:creationId xmlns:p14="http://schemas.microsoft.com/office/powerpoint/2010/main" val="85321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1661-855C-A846-ABAF-C5C16B9FF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8EA121-F970-454C-9337-071BB08166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A0178B-0CA2-8C4F-AAFB-31CB9C211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8EFC43-7708-8C4F-A48F-E2FDDB4D52CF}"/>
              </a:ext>
            </a:extLst>
          </p:cNvPr>
          <p:cNvSpPr>
            <a:spLocks noGrp="1"/>
          </p:cNvSpPr>
          <p:nvPr>
            <p:ph type="dt" sz="half" idx="10"/>
          </p:nvPr>
        </p:nvSpPr>
        <p:spPr/>
        <p:txBody>
          <a:bodyPr/>
          <a:lstStyle/>
          <a:p>
            <a:fld id="{AE4A4A23-0F19-BD47-9064-CABF1CE423FF}" type="datetimeFigureOut">
              <a:rPr lang="en-US" smtClean="0"/>
              <a:t>11/16/2020</a:t>
            </a:fld>
            <a:endParaRPr lang="en-US"/>
          </a:p>
        </p:txBody>
      </p:sp>
      <p:sp>
        <p:nvSpPr>
          <p:cNvPr id="6" name="Footer Placeholder 5">
            <a:extLst>
              <a:ext uri="{FF2B5EF4-FFF2-40B4-BE49-F238E27FC236}">
                <a16:creationId xmlns:a16="http://schemas.microsoft.com/office/drawing/2014/main" id="{CCF7EADC-51EE-0943-AE64-6112524A0C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EA8AA-5199-714D-86FB-CE31A3FA6B6E}"/>
              </a:ext>
            </a:extLst>
          </p:cNvPr>
          <p:cNvSpPr>
            <a:spLocks noGrp="1"/>
          </p:cNvSpPr>
          <p:nvPr>
            <p:ph type="sldNum" sz="quarter" idx="12"/>
          </p:nvPr>
        </p:nvSpPr>
        <p:spPr/>
        <p:txBody>
          <a:bodyPr/>
          <a:lstStyle/>
          <a:p>
            <a:fld id="{9E054FCF-7A96-4944-8256-98D2CD3B4D79}" type="slidenum">
              <a:rPr lang="en-US" smtClean="0"/>
              <a:t>‹#›</a:t>
            </a:fld>
            <a:endParaRPr lang="en-US"/>
          </a:p>
        </p:txBody>
      </p:sp>
    </p:spTree>
    <p:extLst>
      <p:ext uri="{BB962C8B-B14F-4D97-AF65-F5344CB8AC3E}">
        <p14:creationId xmlns:p14="http://schemas.microsoft.com/office/powerpoint/2010/main" val="274789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77273E-B9A6-7343-AA3F-F5173F6FB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9F918F-AEA3-CA4E-9E1A-F5BCBDFDE9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E20D8-2033-7F48-BA5C-E02C4428B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A4A23-0F19-BD47-9064-CABF1CE423FF}" type="datetimeFigureOut">
              <a:rPr lang="en-US" smtClean="0"/>
              <a:t>11/16/2020</a:t>
            </a:fld>
            <a:endParaRPr lang="en-US"/>
          </a:p>
        </p:txBody>
      </p:sp>
      <p:sp>
        <p:nvSpPr>
          <p:cNvPr id="5" name="Footer Placeholder 4">
            <a:extLst>
              <a:ext uri="{FF2B5EF4-FFF2-40B4-BE49-F238E27FC236}">
                <a16:creationId xmlns:a16="http://schemas.microsoft.com/office/drawing/2014/main" id="{4B941FCB-313A-E748-9BD0-A4F94B2C5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DD2C0F-8E0E-5943-846B-2ED70FBA9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54FCF-7A96-4944-8256-98D2CD3B4D79}" type="slidenum">
              <a:rPr lang="en-US" smtClean="0"/>
              <a:t>‹#›</a:t>
            </a:fld>
            <a:endParaRPr lang="en-US"/>
          </a:p>
        </p:txBody>
      </p:sp>
    </p:spTree>
    <p:extLst>
      <p:ext uri="{BB962C8B-B14F-4D97-AF65-F5344CB8AC3E}">
        <p14:creationId xmlns:p14="http://schemas.microsoft.com/office/powerpoint/2010/main" val="201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bit.ly/CITES-Leadership"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na01.safelinks.protection.outlook.com/?url=https%3A%2F%2Fwww.research.net%2Fr%2FCITES_11-17&amp;data=04%7C01%7C%7C1e0417ac75d44eb7865508d887564107%7C84df9e7fe9f640afb435aaaaaaaaaaaa%7C1%7C0%7C637408151837127470%7CUnknown%7CTWFpbGZsb3d8eyJWIjoiMC4wLjAwMDAiLCJQIjoiV2luMzIiLCJBTiI6Ik1haWwiLCJXVCI6Mn0%3D%7C1000&amp;sdata=LS3HIiJLs1dVcqzOgEGDZPMMLmSlDpitZrI0M689%2BWU%3D&amp;reserved=0"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ctrTitle"/>
          </p:nvPr>
        </p:nvSpPr>
        <p:spPr>
          <a:xfrm>
            <a:off x="507282" y="1894893"/>
            <a:ext cx="10860189" cy="3945075"/>
          </a:xfrm>
          <a:prstGeom prst="rect">
            <a:avLst/>
          </a:prstGeom>
        </p:spPr>
        <p:txBody>
          <a:bodyPr spcFirstLastPara="1" vert="horz" wrap="square" lIns="121900" tIns="121900" rIns="121900" bIns="121900" rtlCol="0" anchor="t" anchorCtr="0">
            <a:noAutofit/>
          </a:bodyPr>
          <a:lstStyle/>
          <a:p>
            <a:pPr algn="ctr"/>
            <a:r>
              <a:rPr lang="en-US" sz="5333" dirty="0"/>
              <a:t>Technology Leadership in Practice </a:t>
            </a:r>
            <a:endParaRPr lang="en-US" sz="6933" dirty="0"/>
          </a:p>
        </p:txBody>
      </p:sp>
      <p:sp>
        <p:nvSpPr>
          <p:cNvPr id="157" name="Google Shape;157;p26"/>
          <p:cNvSpPr txBox="1">
            <a:spLocks noGrp="1"/>
          </p:cNvSpPr>
          <p:nvPr>
            <p:ph type="subTitle" idx="1"/>
          </p:nvPr>
        </p:nvSpPr>
        <p:spPr>
          <a:xfrm>
            <a:off x="614600" y="3773277"/>
            <a:ext cx="10962800" cy="2066692"/>
          </a:xfrm>
          <a:prstGeom prst="rect">
            <a:avLst/>
          </a:prstGeom>
        </p:spPr>
        <p:txBody>
          <a:bodyPr spcFirstLastPara="1" vert="horz" wrap="square" lIns="121900" tIns="121900" rIns="121900" bIns="121900" rtlCol="0" anchor="t" anchorCtr="0">
            <a:noAutofit/>
          </a:bodyPr>
          <a:lstStyle/>
          <a:p>
            <a:pPr marL="0" indent="0"/>
            <a:r>
              <a:rPr lang="en-US" sz="2667" b="1" dirty="0"/>
              <a:t>Moderators: </a:t>
            </a:r>
            <a:r>
              <a:rPr lang="en-US" sz="2667" b="1" dirty="0" err="1"/>
              <a:t>Alise</a:t>
            </a:r>
            <a:r>
              <a:rPr lang="en-US" sz="2667" b="1" dirty="0"/>
              <a:t> Crossland and Kristin Ruedel, American Institutes for Research</a:t>
            </a:r>
          </a:p>
          <a:p>
            <a:pPr marL="0" indent="0"/>
            <a:endParaRPr lang="en-US" sz="2667" b="1" dirty="0"/>
          </a:p>
          <a:p>
            <a:pPr marL="0" indent="0"/>
            <a:r>
              <a:rPr lang="en-US" sz="2667" b="1" dirty="0"/>
              <a:t>Panelists: Tiffani Brown (Grossmont Union HS District); Janna Greathouse (Jenks Public Schools); Sarah Harris (Wethersfield Public Schools)</a:t>
            </a:r>
            <a:endParaRPr lang="en-US" dirty="0"/>
          </a:p>
          <a:p>
            <a:pPr marL="0" indent="0" algn="ctr"/>
            <a:r>
              <a:rPr lang="en-US" sz="2400" dirty="0"/>
              <a:t>November 17, 2020</a:t>
            </a:r>
            <a:endParaRPr lang="en-US" dirty="0"/>
          </a:p>
        </p:txBody>
      </p:sp>
    </p:spTree>
    <p:extLst>
      <p:ext uri="{BB962C8B-B14F-4D97-AF65-F5344CB8AC3E}">
        <p14:creationId xmlns:p14="http://schemas.microsoft.com/office/powerpoint/2010/main" val="266279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38F4-8B3A-4BA1-A0F9-6555485703D0}"/>
              </a:ext>
            </a:extLst>
          </p:cNvPr>
          <p:cNvSpPr>
            <a:spLocks noGrp="1"/>
          </p:cNvSpPr>
          <p:nvPr>
            <p:ph type="title"/>
          </p:nvPr>
        </p:nvSpPr>
        <p:spPr/>
        <p:txBody>
          <a:bodyPr/>
          <a:lstStyle/>
          <a:p>
            <a:r>
              <a:rPr lang="en-US" dirty="0"/>
              <a:t>CITES Framework: Leadership Practices</a:t>
            </a:r>
          </a:p>
        </p:txBody>
      </p:sp>
      <p:sp>
        <p:nvSpPr>
          <p:cNvPr id="4" name="Text Placeholder 3">
            <a:extLst>
              <a:ext uri="{FF2B5EF4-FFF2-40B4-BE49-F238E27FC236}">
                <a16:creationId xmlns:a16="http://schemas.microsoft.com/office/drawing/2014/main" id="{5B0799F2-B856-48A8-9C10-40A294AFDAC4}"/>
              </a:ext>
            </a:extLst>
          </p:cNvPr>
          <p:cNvSpPr>
            <a:spLocks noGrp="1"/>
          </p:cNvSpPr>
          <p:nvPr>
            <p:ph type="body" idx="1"/>
          </p:nvPr>
        </p:nvSpPr>
        <p:spPr/>
        <p:txBody>
          <a:bodyPr/>
          <a:lstStyle/>
          <a:p>
            <a:pPr marL="558786" indent="-457189">
              <a:buFont typeface="Arial"/>
              <a:buChar char="•"/>
            </a:pPr>
            <a:r>
              <a:rPr lang="en-US" sz="3200" dirty="0"/>
              <a:t>Create a community-wide vision and aligned goals</a:t>
            </a:r>
          </a:p>
          <a:p>
            <a:pPr marL="558786" indent="-457189">
              <a:buFont typeface="Arial"/>
              <a:buChar char="•"/>
            </a:pPr>
            <a:r>
              <a:rPr lang="en-US" sz="3200" dirty="0"/>
              <a:t>Develop a strategic technology implementation plan</a:t>
            </a:r>
          </a:p>
          <a:p>
            <a:pPr marL="558786" indent="-457189">
              <a:buFont typeface="Arial"/>
              <a:buChar char="•"/>
            </a:pPr>
            <a:r>
              <a:rPr lang="en-US" sz="3200" dirty="0"/>
              <a:t>Measure progress for continuous improvement</a:t>
            </a:r>
          </a:p>
          <a:p>
            <a:pPr marL="558786" indent="-457189">
              <a:buFont typeface="Arial"/>
              <a:buChar char="•"/>
            </a:pPr>
            <a:r>
              <a:rPr lang="en-US" sz="3200" dirty="0"/>
              <a:t>Engage families in collaborative activities</a:t>
            </a:r>
          </a:p>
          <a:p>
            <a:pPr marL="558786" indent="-457189">
              <a:buFont typeface="Arial"/>
              <a:buChar char="•"/>
            </a:pPr>
            <a:r>
              <a:rPr lang="en-US" sz="3200" dirty="0"/>
              <a:t>Develop clear outcomes for professional learning </a:t>
            </a:r>
          </a:p>
          <a:p>
            <a:pPr marL="558786" indent="-457189">
              <a:buFont typeface="Arial"/>
              <a:buChar char="•"/>
            </a:pPr>
            <a:r>
              <a:rPr lang="en-US" sz="3200" dirty="0"/>
              <a:t>Take ownership of infrastructure development </a:t>
            </a:r>
          </a:p>
        </p:txBody>
      </p:sp>
    </p:spTree>
    <p:extLst>
      <p:ext uri="{BB962C8B-B14F-4D97-AF65-F5344CB8AC3E}">
        <p14:creationId xmlns:p14="http://schemas.microsoft.com/office/powerpoint/2010/main" val="260720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62BA5-7602-482F-8377-CA2778ABD20D}"/>
              </a:ext>
            </a:extLst>
          </p:cNvPr>
          <p:cNvSpPr>
            <a:spLocks noGrp="1"/>
          </p:cNvSpPr>
          <p:nvPr>
            <p:ph type="title"/>
          </p:nvPr>
        </p:nvSpPr>
        <p:spPr/>
        <p:txBody>
          <a:bodyPr/>
          <a:lstStyle/>
          <a:p>
            <a:r>
              <a:rPr lang="en-US" dirty="0"/>
              <a:t>Determining Readiness</a:t>
            </a:r>
          </a:p>
        </p:txBody>
      </p:sp>
    </p:spTree>
    <p:extLst>
      <p:ext uri="{BB962C8B-B14F-4D97-AF65-F5344CB8AC3E}">
        <p14:creationId xmlns:p14="http://schemas.microsoft.com/office/powerpoint/2010/main" val="268961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49E8-3C8E-46CB-9FEA-C4DEF0FF38F9}"/>
              </a:ext>
            </a:extLst>
          </p:cNvPr>
          <p:cNvSpPr>
            <a:spLocks noGrp="1"/>
          </p:cNvSpPr>
          <p:nvPr>
            <p:ph type="title"/>
          </p:nvPr>
        </p:nvSpPr>
        <p:spPr/>
        <p:txBody>
          <a:bodyPr/>
          <a:lstStyle/>
          <a:p>
            <a:r>
              <a:rPr lang="en-US" dirty="0"/>
              <a:t>It takes time, effort, and collaboration</a:t>
            </a:r>
          </a:p>
        </p:txBody>
      </p:sp>
      <p:sp>
        <p:nvSpPr>
          <p:cNvPr id="3" name="Text Placeholder 2">
            <a:extLst>
              <a:ext uri="{FF2B5EF4-FFF2-40B4-BE49-F238E27FC236}">
                <a16:creationId xmlns:a16="http://schemas.microsoft.com/office/drawing/2014/main" id="{05AE4AEC-2914-48D1-8024-393902607B3B}"/>
              </a:ext>
            </a:extLst>
          </p:cNvPr>
          <p:cNvSpPr>
            <a:spLocks noGrp="1"/>
          </p:cNvSpPr>
          <p:nvPr>
            <p:ph type="body" idx="1"/>
          </p:nvPr>
        </p:nvSpPr>
        <p:spPr>
          <a:xfrm>
            <a:off x="629200" y="1847566"/>
            <a:ext cx="10962800" cy="3913751"/>
          </a:xfrm>
        </p:spPr>
        <p:txBody>
          <a:bodyPr/>
          <a:lstStyle/>
          <a:p>
            <a:pPr marL="558786" indent="-457189">
              <a:buFont typeface="Arial"/>
              <a:buChar char="•"/>
            </a:pPr>
            <a:r>
              <a:rPr lang="en-US" dirty="0"/>
              <a:t>Building an inclusive technology ecosystem requires a shared vision among all stakeholders</a:t>
            </a:r>
          </a:p>
          <a:p>
            <a:pPr marL="558786" indent="-457189">
              <a:buFont typeface="Arial"/>
              <a:buChar char="•"/>
            </a:pPr>
            <a:r>
              <a:rPr lang="en-US" dirty="0"/>
              <a:t>Leaders and champions can foster a culture of collaboration and unity of purpose across the system</a:t>
            </a:r>
          </a:p>
          <a:p>
            <a:pPr marL="558786" indent="-457189">
              <a:buFont typeface="Arial"/>
              <a:buChar char="•"/>
            </a:pPr>
            <a:endParaRPr lang="en-US" dirty="0"/>
          </a:p>
          <a:p>
            <a:pPr marL="558786" indent="-457189">
              <a:buFont typeface="Arial"/>
              <a:buChar char="•"/>
            </a:pPr>
            <a:r>
              <a:rPr lang="en-US" dirty="0"/>
              <a:t>What factors and conversations led you to the work of enhancing your technology ecosystem?</a:t>
            </a:r>
          </a:p>
          <a:p>
            <a:pPr marL="558786" indent="-457189">
              <a:buFont typeface="Arial"/>
              <a:buChar char="•"/>
            </a:pPr>
            <a:endParaRPr lang="en-US" dirty="0"/>
          </a:p>
        </p:txBody>
      </p:sp>
    </p:spTree>
    <p:extLst>
      <p:ext uri="{BB962C8B-B14F-4D97-AF65-F5344CB8AC3E}">
        <p14:creationId xmlns:p14="http://schemas.microsoft.com/office/powerpoint/2010/main" val="344093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49E8-3C8E-46CB-9FEA-C4DEF0FF38F9}"/>
              </a:ext>
            </a:extLst>
          </p:cNvPr>
          <p:cNvSpPr>
            <a:spLocks noGrp="1"/>
          </p:cNvSpPr>
          <p:nvPr>
            <p:ph type="title"/>
          </p:nvPr>
        </p:nvSpPr>
        <p:spPr/>
        <p:txBody>
          <a:bodyPr/>
          <a:lstStyle/>
          <a:p>
            <a:r>
              <a:rPr lang="en-US" dirty="0"/>
              <a:t>Grossmont Union HS District</a:t>
            </a:r>
          </a:p>
        </p:txBody>
      </p:sp>
      <p:sp>
        <p:nvSpPr>
          <p:cNvPr id="3" name="Text Placeholder 2">
            <a:extLst>
              <a:ext uri="{FF2B5EF4-FFF2-40B4-BE49-F238E27FC236}">
                <a16:creationId xmlns:a16="http://schemas.microsoft.com/office/drawing/2014/main" id="{4BF9BA71-4085-4536-8880-FC7B66BFBF16}"/>
              </a:ext>
            </a:extLst>
          </p:cNvPr>
          <p:cNvSpPr>
            <a:spLocks noGrp="1"/>
          </p:cNvSpPr>
          <p:nvPr>
            <p:ph type="body" idx="1"/>
          </p:nvPr>
        </p:nvSpPr>
        <p:spPr>
          <a:xfrm>
            <a:off x="629200" y="1847567"/>
            <a:ext cx="10962800" cy="4470107"/>
          </a:xfrm>
        </p:spPr>
        <p:txBody>
          <a:bodyPr/>
          <a:lstStyle/>
          <a:p>
            <a:pPr marL="558786" indent="-457189">
              <a:buFont typeface="Arial"/>
              <a:buChar char="•"/>
            </a:pPr>
            <a:r>
              <a:rPr lang="en-US" dirty="0"/>
              <a:t>District Overview</a:t>
            </a:r>
          </a:p>
          <a:p>
            <a:pPr marL="1168371" lvl="1" indent="-457189">
              <a:buFont typeface="Arial"/>
              <a:buChar char="•"/>
            </a:pPr>
            <a:r>
              <a:rPr lang="en-US" dirty="0"/>
              <a:t>Approximately 16,500 students; rural and suburban</a:t>
            </a:r>
          </a:p>
          <a:p>
            <a:pPr marL="1168371" lvl="1" indent="-457189">
              <a:buFont typeface="Arial"/>
              <a:buChar char="•"/>
            </a:pPr>
            <a:r>
              <a:rPr lang="en-US" b="0" i="0" dirty="0">
                <a:solidFill>
                  <a:srgbClr val="333E48"/>
                </a:solidFill>
                <a:effectLst/>
                <a:latin typeface="National2"/>
              </a:rPr>
              <a:t>14.2</a:t>
            </a:r>
            <a:r>
              <a:rPr lang="en-US" dirty="0"/>
              <a:t>% SWDs; </a:t>
            </a:r>
            <a:r>
              <a:rPr lang="en-US" b="0" i="0" dirty="0">
                <a:solidFill>
                  <a:srgbClr val="333E48"/>
                </a:solidFill>
                <a:effectLst/>
                <a:latin typeface="National2"/>
              </a:rPr>
              <a:t>9.2</a:t>
            </a:r>
            <a:r>
              <a:rPr lang="en-US" dirty="0"/>
              <a:t>% ELLs; </a:t>
            </a:r>
            <a:r>
              <a:rPr lang="en-US" b="0" i="0" dirty="0">
                <a:solidFill>
                  <a:srgbClr val="333E48"/>
                </a:solidFill>
                <a:effectLst/>
                <a:latin typeface="National2"/>
              </a:rPr>
              <a:t>20.5</a:t>
            </a:r>
            <a:r>
              <a:rPr lang="en-US" dirty="0"/>
              <a:t>% free/reduced lunch </a:t>
            </a:r>
          </a:p>
          <a:p>
            <a:pPr marL="558786" indent="-457189">
              <a:buFont typeface="Arial"/>
              <a:buChar char="•"/>
            </a:pPr>
            <a:endParaRPr lang="en-US" dirty="0">
              <a:highlight>
                <a:srgbClr val="FFFF00"/>
              </a:highlight>
            </a:endParaRPr>
          </a:p>
          <a:p>
            <a:pPr marL="558786" indent="-457189">
              <a:buFont typeface="Arial"/>
              <a:buChar char="•"/>
            </a:pPr>
            <a:r>
              <a:rPr lang="en-US" dirty="0"/>
              <a:t>Our starting point</a:t>
            </a:r>
          </a:p>
          <a:p>
            <a:pPr marL="101597" indent="0">
              <a:buNone/>
            </a:pPr>
            <a:endParaRPr lang="en-US" dirty="0"/>
          </a:p>
          <a:p>
            <a:pPr marL="558786" indent="-457189">
              <a:buFont typeface="Arial"/>
              <a:buChar char="•"/>
            </a:pPr>
            <a:r>
              <a:rPr lang="en-US" dirty="0"/>
              <a:t>Technology Roadmap</a:t>
            </a:r>
          </a:p>
        </p:txBody>
      </p:sp>
    </p:spTree>
    <p:extLst>
      <p:ext uri="{BB962C8B-B14F-4D97-AF65-F5344CB8AC3E}">
        <p14:creationId xmlns:p14="http://schemas.microsoft.com/office/powerpoint/2010/main" val="170053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49E8-3C8E-46CB-9FEA-C4DEF0FF38F9}"/>
              </a:ext>
            </a:extLst>
          </p:cNvPr>
          <p:cNvSpPr>
            <a:spLocks noGrp="1"/>
          </p:cNvSpPr>
          <p:nvPr>
            <p:ph type="title"/>
          </p:nvPr>
        </p:nvSpPr>
        <p:spPr/>
        <p:txBody>
          <a:bodyPr/>
          <a:lstStyle/>
          <a:p>
            <a:r>
              <a:rPr lang="en-US" dirty="0"/>
              <a:t>Jenks Public Schools</a:t>
            </a:r>
          </a:p>
        </p:txBody>
      </p:sp>
      <p:sp>
        <p:nvSpPr>
          <p:cNvPr id="3" name="Text Placeholder 2">
            <a:extLst>
              <a:ext uri="{FF2B5EF4-FFF2-40B4-BE49-F238E27FC236}">
                <a16:creationId xmlns:a16="http://schemas.microsoft.com/office/drawing/2014/main" id="{6ECAAB26-B9F2-4480-8400-2D34085A444F}"/>
              </a:ext>
            </a:extLst>
          </p:cNvPr>
          <p:cNvSpPr>
            <a:spLocks noGrp="1"/>
          </p:cNvSpPr>
          <p:nvPr>
            <p:ph type="body" idx="1"/>
          </p:nvPr>
        </p:nvSpPr>
        <p:spPr>
          <a:xfrm>
            <a:off x="629200" y="1847566"/>
            <a:ext cx="10962800" cy="4351756"/>
          </a:xfrm>
        </p:spPr>
        <p:txBody>
          <a:bodyPr/>
          <a:lstStyle/>
          <a:p>
            <a:pPr marL="558786" indent="-457189">
              <a:buFont typeface="Arial"/>
              <a:buChar char="•"/>
            </a:pPr>
            <a:r>
              <a:rPr lang="en-US" dirty="0"/>
              <a:t>District Overview</a:t>
            </a:r>
          </a:p>
          <a:p>
            <a:pPr marL="1168371" lvl="1" indent="-457189">
              <a:buFont typeface="Arial"/>
              <a:buChar char="•"/>
            </a:pPr>
            <a:r>
              <a:rPr lang="en-US" dirty="0"/>
              <a:t>Approximately 14,000 students; suburban</a:t>
            </a:r>
          </a:p>
          <a:p>
            <a:pPr marL="1168371" lvl="1" indent="-457189">
              <a:buFont typeface="Arial"/>
              <a:buChar char="•"/>
            </a:pPr>
            <a:r>
              <a:rPr lang="en-US" b="0" i="0" dirty="0">
                <a:solidFill>
                  <a:srgbClr val="333E48"/>
                </a:solidFill>
                <a:effectLst/>
                <a:latin typeface="National2"/>
              </a:rPr>
              <a:t>17.2</a:t>
            </a:r>
            <a:r>
              <a:rPr lang="en-US" dirty="0"/>
              <a:t>% SWDs; </a:t>
            </a:r>
            <a:r>
              <a:rPr lang="en-US" b="0" i="0" dirty="0">
                <a:solidFill>
                  <a:srgbClr val="333E48"/>
                </a:solidFill>
                <a:effectLst/>
                <a:latin typeface="National2"/>
              </a:rPr>
              <a:t>11.4</a:t>
            </a:r>
            <a:r>
              <a:rPr lang="en-US" dirty="0"/>
              <a:t>% ELLs; </a:t>
            </a:r>
            <a:r>
              <a:rPr lang="en-US" b="0" i="0" dirty="0">
                <a:solidFill>
                  <a:srgbClr val="333E48"/>
                </a:solidFill>
                <a:effectLst/>
                <a:latin typeface="National2"/>
              </a:rPr>
              <a:t>13</a:t>
            </a:r>
            <a:r>
              <a:rPr lang="en-US" dirty="0"/>
              <a:t>% free/reduced lunch</a:t>
            </a:r>
          </a:p>
          <a:p>
            <a:pPr marL="558786" indent="-457189">
              <a:buFont typeface="Arial"/>
              <a:buChar char="•"/>
            </a:pPr>
            <a:endParaRPr lang="en-US" dirty="0"/>
          </a:p>
          <a:p>
            <a:pPr marL="558786" indent="-457189">
              <a:buFont typeface="Arial"/>
              <a:buChar char="•"/>
            </a:pPr>
            <a:r>
              <a:rPr lang="en-US" dirty="0"/>
              <a:t>Our starting point</a:t>
            </a:r>
          </a:p>
          <a:p>
            <a:pPr marL="558786" indent="-457189">
              <a:buFont typeface="Arial"/>
              <a:buChar char="•"/>
            </a:pPr>
            <a:endParaRPr lang="en-US" dirty="0"/>
          </a:p>
          <a:p>
            <a:pPr marL="558786" indent="-457189">
              <a:buFont typeface="Arial"/>
              <a:buChar char="•"/>
            </a:pPr>
            <a:r>
              <a:rPr lang="en-US" dirty="0"/>
              <a:t>Technology Vision and Plan (2020 - 2022)</a:t>
            </a:r>
          </a:p>
          <a:p>
            <a:pPr marL="101597" indent="0">
              <a:buNone/>
            </a:pPr>
            <a:endParaRPr lang="en-US" dirty="0"/>
          </a:p>
        </p:txBody>
      </p:sp>
    </p:spTree>
    <p:extLst>
      <p:ext uri="{BB962C8B-B14F-4D97-AF65-F5344CB8AC3E}">
        <p14:creationId xmlns:p14="http://schemas.microsoft.com/office/powerpoint/2010/main" val="258084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E5E1-5A9C-47C2-B589-8279CF97D8AC}"/>
              </a:ext>
            </a:extLst>
          </p:cNvPr>
          <p:cNvSpPr>
            <a:spLocks noGrp="1"/>
          </p:cNvSpPr>
          <p:nvPr>
            <p:ph type="title"/>
          </p:nvPr>
        </p:nvSpPr>
        <p:spPr/>
        <p:txBody>
          <a:bodyPr/>
          <a:lstStyle/>
          <a:p>
            <a:r>
              <a:rPr lang="en-US" dirty="0"/>
              <a:t>Wethersfield Public Schools</a:t>
            </a:r>
          </a:p>
        </p:txBody>
      </p:sp>
      <p:sp>
        <p:nvSpPr>
          <p:cNvPr id="3" name="Text Placeholder 2">
            <a:extLst>
              <a:ext uri="{FF2B5EF4-FFF2-40B4-BE49-F238E27FC236}">
                <a16:creationId xmlns:a16="http://schemas.microsoft.com/office/drawing/2014/main" id="{0BEA7DD2-2B53-4F83-80C7-B1DBCFE1DB08}"/>
              </a:ext>
            </a:extLst>
          </p:cNvPr>
          <p:cNvSpPr>
            <a:spLocks noGrp="1"/>
          </p:cNvSpPr>
          <p:nvPr>
            <p:ph type="body" idx="1"/>
          </p:nvPr>
        </p:nvSpPr>
        <p:spPr>
          <a:xfrm>
            <a:off x="629200" y="1847566"/>
            <a:ext cx="10962800" cy="4383900"/>
          </a:xfrm>
        </p:spPr>
        <p:txBody>
          <a:bodyPr/>
          <a:lstStyle/>
          <a:p>
            <a:pPr marL="558786" indent="-457189">
              <a:buFont typeface="Arial"/>
              <a:buChar char="•"/>
            </a:pPr>
            <a:r>
              <a:rPr lang="en-US" dirty="0"/>
              <a:t>District Overview</a:t>
            </a:r>
          </a:p>
          <a:p>
            <a:pPr marL="1168371" lvl="1" indent="-457189">
              <a:buFont typeface="Arial"/>
              <a:buChar char="•"/>
            </a:pPr>
            <a:r>
              <a:rPr lang="en-US" dirty="0"/>
              <a:t>Approximately 3,540 students; suburban</a:t>
            </a:r>
          </a:p>
          <a:p>
            <a:pPr marL="1168371" lvl="1" indent="-457189">
              <a:buFont typeface="Arial"/>
              <a:buChar char="•"/>
            </a:pPr>
            <a:r>
              <a:rPr lang="en-US" dirty="0"/>
              <a:t>13.5% SWDs; </a:t>
            </a:r>
            <a:r>
              <a:rPr lang="en-US" dirty="0">
                <a:solidFill>
                  <a:srgbClr val="333E48"/>
                </a:solidFill>
                <a:latin typeface="National2"/>
              </a:rPr>
              <a:t>9.1</a:t>
            </a:r>
            <a:r>
              <a:rPr lang="en-US" dirty="0"/>
              <a:t>% ELLs; 24.6% free/reduced lunch</a:t>
            </a:r>
          </a:p>
          <a:p>
            <a:pPr marL="558786" indent="-457189">
              <a:buFont typeface="Arial"/>
              <a:buChar char="•"/>
            </a:pPr>
            <a:endParaRPr lang="en-US" dirty="0"/>
          </a:p>
          <a:p>
            <a:pPr marL="558786" indent="-457189">
              <a:buFont typeface="Arial"/>
              <a:buChar char="•"/>
            </a:pPr>
            <a:r>
              <a:rPr lang="en-US" dirty="0"/>
              <a:t>Our starting point</a:t>
            </a:r>
          </a:p>
          <a:p>
            <a:pPr marL="558786" indent="-457189">
              <a:buFont typeface="Arial"/>
              <a:buChar char="•"/>
            </a:pPr>
            <a:endParaRPr lang="en-US" dirty="0"/>
          </a:p>
          <a:p>
            <a:pPr marL="558786" indent="-457189">
              <a:buFont typeface="Arial"/>
              <a:buChar char="•"/>
            </a:pPr>
            <a:r>
              <a:rPr lang="en-US" dirty="0"/>
              <a:t>WPS Technology Vision (working doc) </a:t>
            </a:r>
            <a:endParaRPr lang="en-US" dirty="0">
              <a:highlight>
                <a:srgbClr val="FFFF00"/>
              </a:highlight>
            </a:endParaRPr>
          </a:p>
          <a:p>
            <a:endParaRPr lang="en-US" dirty="0"/>
          </a:p>
        </p:txBody>
      </p:sp>
    </p:spTree>
    <p:extLst>
      <p:ext uri="{BB962C8B-B14F-4D97-AF65-F5344CB8AC3E}">
        <p14:creationId xmlns:p14="http://schemas.microsoft.com/office/powerpoint/2010/main" val="294238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952EEC-C898-43D9-857F-BFBFA5994D25}"/>
              </a:ext>
            </a:extLst>
          </p:cNvPr>
          <p:cNvSpPr>
            <a:spLocks noGrp="1"/>
          </p:cNvSpPr>
          <p:nvPr>
            <p:ph type="title"/>
          </p:nvPr>
        </p:nvSpPr>
        <p:spPr/>
        <p:txBody>
          <a:bodyPr/>
          <a:lstStyle/>
          <a:p>
            <a:r>
              <a:rPr lang="en-US" dirty="0">
                <a:latin typeface="Nunito" panose="020B0604020202020204" charset="0"/>
              </a:rPr>
              <a:t>The CITES Self-Assessment</a:t>
            </a:r>
          </a:p>
        </p:txBody>
      </p:sp>
    </p:spTree>
    <p:extLst>
      <p:ext uri="{BB962C8B-B14F-4D97-AF65-F5344CB8AC3E}">
        <p14:creationId xmlns:p14="http://schemas.microsoft.com/office/powerpoint/2010/main" val="83624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BDC885-977D-4AFD-BEAE-A7311C9779AA}"/>
              </a:ext>
            </a:extLst>
          </p:cNvPr>
          <p:cNvSpPr>
            <a:spLocks noGrp="1"/>
          </p:cNvSpPr>
          <p:nvPr>
            <p:ph type="title"/>
          </p:nvPr>
        </p:nvSpPr>
        <p:spPr/>
        <p:txBody>
          <a:bodyPr/>
          <a:lstStyle/>
          <a:p>
            <a:r>
              <a:rPr lang="en-US" dirty="0"/>
              <a:t>Overview of the CITES Assessment</a:t>
            </a:r>
          </a:p>
        </p:txBody>
      </p:sp>
      <p:sp>
        <p:nvSpPr>
          <p:cNvPr id="4" name="Text Placeholder 3">
            <a:extLst>
              <a:ext uri="{FF2B5EF4-FFF2-40B4-BE49-F238E27FC236}">
                <a16:creationId xmlns:a16="http://schemas.microsoft.com/office/drawing/2014/main" id="{83C447A6-E09C-4C7A-B1C6-9BA0B3989033}"/>
              </a:ext>
            </a:extLst>
          </p:cNvPr>
          <p:cNvSpPr>
            <a:spLocks noGrp="1"/>
          </p:cNvSpPr>
          <p:nvPr>
            <p:ph type="body" idx="1"/>
          </p:nvPr>
        </p:nvSpPr>
        <p:spPr/>
        <p:txBody>
          <a:bodyPr/>
          <a:lstStyle/>
          <a:p>
            <a:pPr marL="558786" indent="-457189">
              <a:buFont typeface="Arial"/>
              <a:buChar char="•"/>
            </a:pPr>
            <a:r>
              <a:rPr lang="en-US" dirty="0"/>
              <a:t>Purpose: to support teams in establishing a baseline of the current state of the district’s inclusive technology ecosystem and monitor progress over time </a:t>
            </a:r>
          </a:p>
          <a:p>
            <a:pPr marL="558786" indent="-457189">
              <a:buFont typeface="Arial"/>
              <a:buChar char="•"/>
            </a:pPr>
            <a:endParaRPr lang="en-US" dirty="0"/>
          </a:p>
          <a:p>
            <a:pPr marL="558786" indent="-457189">
              <a:buFont typeface="Arial"/>
              <a:buChar char="•"/>
            </a:pPr>
            <a:r>
              <a:rPr lang="en-US" dirty="0"/>
              <a:t>Provides a numerical “snapshot” of where the district is on each CITES leadership practice </a:t>
            </a:r>
          </a:p>
        </p:txBody>
      </p:sp>
    </p:spTree>
    <p:extLst>
      <p:ext uri="{BB962C8B-B14F-4D97-AF65-F5344CB8AC3E}">
        <p14:creationId xmlns:p14="http://schemas.microsoft.com/office/powerpoint/2010/main" val="160734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49E8-3C8E-46CB-9FEA-C4DEF0FF38F9}"/>
              </a:ext>
            </a:extLst>
          </p:cNvPr>
          <p:cNvSpPr>
            <a:spLocks noGrp="1"/>
          </p:cNvSpPr>
          <p:nvPr>
            <p:ph type="title"/>
          </p:nvPr>
        </p:nvSpPr>
        <p:spPr>
          <a:xfrm>
            <a:off x="614600" y="445705"/>
            <a:ext cx="10962800" cy="1023600"/>
          </a:xfrm>
        </p:spPr>
        <p:txBody>
          <a:bodyPr/>
          <a:lstStyle/>
          <a:p>
            <a:r>
              <a:rPr lang="en-US" dirty="0"/>
              <a:t>Self-Assessment Results: Creating a  Community-wide Vision</a:t>
            </a:r>
          </a:p>
        </p:txBody>
      </p:sp>
      <p:pic>
        <p:nvPicPr>
          <p:cNvPr id="6" name="Picture 5" descr="line chart of self-assessment results in creating a community wide vision&#10;">
            <a:extLst>
              <a:ext uri="{FF2B5EF4-FFF2-40B4-BE49-F238E27FC236}">
                <a16:creationId xmlns:a16="http://schemas.microsoft.com/office/drawing/2014/main" id="{42DAD23F-46E3-2D48-90A5-0B9E99799DE5}"/>
              </a:ext>
            </a:extLst>
          </p:cNvPr>
          <p:cNvPicPr>
            <a:picLocks noChangeAspect="1"/>
          </p:cNvPicPr>
          <p:nvPr/>
        </p:nvPicPr>
        <p:blipFill>
          <a:blip r:embed="rId3"/>
          <a:stretch>
            <a:fillRect/>
          </a:stretch>
        </p:blipFill>
        <p:spPr>
          <a:xfrm>
            <a:off x="0" y="1286545"/>
            <a:ext cx="12192000" cy="5571456"/>
          </a:xfrm>
          <a:prstGeom prst="rect">
            <a:avLst/>
          </a:prstGeom>
        </p:spPr>
      </p:pic>
    </p:spTree>
    <p:extLst>
      <p:ext uri="{BB962C8B-B14F-4D97-AF65-F5344CB8AC3E}">
        <p14:creationId xmlns:p14="http://schemas.microsoft.com/office/powerpoint/2010/main" val="4292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E5E1-5A9C-47C2-B589-8279CF97D8AC}"/>
              </a:ext>
            </a:extLst>
          </p:cNvPr>
          <p:cNvSpPr>
            <a:spLocks noGrp="1"/>
          </p:cNvSpPr>
          <p:nvPr>
            <p:ph type="title"/>
          </p:nvPr>
        </p:nvSpPr>
        <p:spPr>
          <a:xfrm>
            <a:off x="614600" y="430075"/>
            <a:ext cx="10962800" cy="1023600"/>
          </a:xfrm>
        </p:spPr>
        <p:txBody>
          <a:bodyPr/>
          <a:lstStyle/>
          <a:p>
            <a:r>
              <a:rPr lang="en-US" dirty="0"/>
              <a:t>Self-Assessment Results: Develop a Strategic Technology Implementation Plan</a:t>
            </a:r>
          </a:p>
        </p:txBody>
      </p:sp>
      <p:pic>
        <p:nvPicPr>
          <p:cNvPr id="5" name="Picture 4" descr="line chart of self-assessment results in developing a strategic plan">
            <a:extLst>
              <a:ext uri="{FF2B5EF4-FFF2-40B4-BE49-F238E27FC236}">
                <a16:creationId xmlns:a16="http://schemas.microsoft.com/office/drawing/2014/main" id="{E13E28E2-A110-3244-B2ED-0CD0A79CD473}"/>
              </a:ext>
            </a:extLst>
          </p:cNvPr>
          <p:cNvPicPr>
            <a:picLocks noChangeAspect="1"/>
          </p:cNvPicPr>
          <p:nvPr/>
        </p:nvPicPr>
        <p:blipFill>
          <a:blip r:embed="rId3"/>
          <a:stretch>
            <a:fillRect/>
          </a:stretch>
        </p:blipFill>
        <p:spPr>
          <a:xfrm>
            <a:off x="0" y="1325771"/>
            <a:ext cx="12192000" cy="5532229"/>
          </a:xfrm>
          <a:prstGeom prst="rect">
            <a:avLst/>
          </a:prstGeom>
        </p:spPr>
      </p:pic>
    </p:spTree>
    <p:extLst>
      <p:ext uri="{BB962C8B-B14F-4D97-AF65-F5344CB8AC3E}">
        <p14:creationId xmlns:p14="http://schemas.microsoft.com/office/powerpoint/2010/main" val="10975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itle 1">
            <a:extLst>
              <a:ext uri="{FF2B5EF4-FFF2-40B4-BE49-F238E27FC236}">
                <a16:creationId xmlns:a16="http://schemas.microsoft.com/office/drawing/2014/main" id="{503AFD8E-742D-4681-BECC-023709DE3BF2}"/>
              </a:ext>
            </a:extLst>
          </p:cNvPr>
          <p:cNvSpPr>
            <a:spLocks noGrp="1"/>
          </p:cNvSpPr>
          <p:nvPr>
            <p:ph type="title"/>
          </p:nvPr>
        </p:nvSpPr>
        <p:spPr/>
        <p:txBody>
          <a:bodyPr/>
          <a:lstStyle/>
          <a:p>
            <a:r>
              <a:rPr lang="en-US"/>
              <a:t>Session Agenda</a:t>
            </a:r>
          </a:p>
        </p:txBody>
      </p:sp>
      <p:sp>
        <p:nvSpPr>
          <p:cNvPr id="3" name="Text Placeholder 2">
            <a:extLst>
              <a:ext uri="{FF2B5EF4-FFF2-40B4-BE49-F238E27FC236}">
                <a16:creationId xmlns:a16="http://schemas.microsoft.com/office/drawing/2014/main" id="{EA16DD90-60D2-44EB-A56A-255263D88B10}"/>
              </a:ext>
            </a:extLst>
          </p:cNvPr>
          <p:cNvSpPr>
            <a:spLocks noGrp="1"/>
          </p:cNvSpPr>
          <p:nvPr>
            <p:ph type="body" idx="1"/>
          </p:nvPr>
        </p:nvSpPr>
        <p:spPr>
          <a:xfrm>
            <a:off x="629200" y="1622200"/>
            <a:ext cx="10962800" cy="5863121"/>
          </a:xfrm>
        </p:spPr>
        <p:txBody>
          <a:bodyPr/>
          <a:lstStyle/>
          <a:p>
            <a:pPr marL="787380" lvl="1" indent="-685783">
              <a:spcBef>
                <a:spcPts val="0"/>
              </a:spcBef>
              <a:spcAft>
                <a:spcPts val="1333"/>
              </a:spcAft>
              <a:buSzPts val="2400"/>
              <a:buFont typeface="Arial"/>
              <a:buChar char="•"/>
            </a:pPr>
            <a:r>
              <a:rPr lang="en-US" sz="3200" dirty="0"/>
              <a:t>Overview of the CITES Framework Development</a:t>
            </a:r>
          </a:p>
          <a:p>
            <a:pPr marL="787380" lvl="1" indent="-685783">
              <a:spcBef>
                <a:spcPts val="0"/>
              </a:spcBef>
              <a:spcAft>
                <a:spcPts val="1333"/>
              </a:spcAft>
              <a:buSzPts val="2400"/>
              <a:buFont typeface="Arial"/>
              <a:buChar char="•"/>
            </a:pPr>
            <a:r>
              <a:rPr lang="en-US" sz="3200" dirty="0"/>
              <a:t>Discussion of leadership practices with the Framework panelists </a:t>
            </a:r>
          </a:p>
          <a:p>
            <a:pPr marL="787380" lvl="1" indent="-685783">
              <a:spcBef>
                <a:spcPts val="0"/>
              </a:spcBef>
              <a:spcAft>
                <a:spcPts val="1333"/>
              </a:spcAft>
              <a:buSzPts val="2400"/>
              <a:buFont typeface="Arial"/>
              <a:buChar char="•"/>
            </a:pPr>
            <a:r>
              <a:rPr lang="en-US" dirty="0"/>
              <a:t>Q &amp; A </a:t>
            </a:r>
          </a:p>
          <a:p>
            <a:pPr marL="787380" lvl="1" indent="-685783">
              <a:spcBef>
                <a:spcPts val="0"/>
              </a:spcBef>
              <a:spcAft>
                <a:spcPts val="1333"/>
              </a:spcAft>
              <a:buSzPts val="2400"/>
              <a:buFont typeface="Arial"/>
              <a:buChar char="•"/>
            </a:pPr>
            <a:r>
              <a:rPr lang="en-US" dirty="0"/>
              <a:t>Sharing of Tools and Resources</a:t>
            </a:r>
            <a:endParaRPr lang="en-US" sz="2667" dirty="0"/>
          </a:p>
          <a:p>
            <a:pPr marL="711182" indent="-609585">
              <a:spcAft>
                <a:spcPts val="1333"/>
              </a:spcAft>
              <a:buAutoNum type="romanUcPeriod"/>
            </a:pPr>
            <a:endParaRPr lang="en-US" sz="2667" dirty="0"/>
          </a:p>
          <a:p>
            <a:pPr marL="787380" indent="-685783">
              <a:buFont typeface="+mj-lt"/>
              <a:buAutoNum type="romanUcPeriod"/>
            </a:pPr>
            <a:endParaRPr lang="en-US" b="1" dirty="0"/>
          </a:p>
        </p:txBody>
      </p:sp>
    </p:spTree>
    <p:extLst>
      <p:ext uri="{BB962C8B-B14F-4D97-AF65-F5344CB8AC3E}">
        <p14:creationId xmlns:p14="http://schemas.microsoft.com/office/powerpoint/2010/main" val="420013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E5E1-5A9C-47C2-B589-8279CF97D8AC}"/>
              </a:ext>
            </a:extLst>
          </p:cNvPr>
          <p:cNvSpPr>
            <a:spLocks noGrp="1"/>
          </p:cNvSpPr>
          <p:nvPr>
            <p:ph type="title"/>
          </p:nvPr>
        </p:nvSpPr>
        <p:spPr>
          <a:xfrm>
            <a:off x="614600" y="430075"/>
            <a:ext cx="10962800" cy="1023600"/>
          </a:xfrm>
        </p:spPr>
        <p:txBody>
          <a:bodyPr/>
          <a:lstStyle/>
          <a:p>
            <a:r>
              <a:rPr lang="en-US" dirty="0"/>
              <a:t>Self-Assessment Results: Measure Progress for Continuous Improvement</a:t>
            </a:r>
          </a:p>
        </p:txBody>
      </p:sp>
      <p:pic>
        <p:nvPicPr>
          <p:cNvPr id="4" name="Picture 3" descr="line chart of self-assessment results in measure progress for continuous improvement">
            <a:extLst>
              <a:ext uri="{FF2B5EF4-FFF2-40B4-BE49-F238E27FC236}">
                <a16:creationId xmlns:a16="http://schemas.microsoft.com/office/drawing/2014/main" id="{D00AB478-5DE5-F74C-8699-48D923748621}"/>
              </a:ext>
            </a:extLst>
          </p:cNvPr>
          <p:cNvPicPr>
            <a:picLocks noChangeAspect="1"/>
          </p:cNvPicPr>
          <p:nvPr/>
        </p:nvPicPr>
        <p:blipFill>
          <a:blip r:embed="rId3"/>
          <a:stretch>
            <a:fillRect/>
          </a:stretch>
        </p:blipFill>
        <p:spPr>
          <a:xfrm>
            <a:off x="0" y="1344248"/>
            <a:ext cx="12192000" cy="5513752"/>
          </a:xfrm>
          <a:prstGeom prst="rect">
            <a:avLst/>
          </a:prstGeom>
        </p:spPr>
      </p:pic>
    </p:spTree>
    <p:extLst>
      <p:ext uri="{BB962C8B-B14F-4D97-AF65-F5344CB8AC3E}">
        <p14:creationId xmlns:p14="http://schemas.microsoft.com/office/powerpoint/2010/main" val="374046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62BA5-7602-482F-8377-CA2778ABD20D}"/>
              </a:ext>
            </a:extLst>
          </p:cNvPr>
          <p:cNvSpPr>
            <a:spLocks noGrp="1"/>
          </p:cNvSpPr>
          <p:nvPr>
            <p:ph type="title"/>
          </p:nvPr>
        </p:nvSpPr>
        <p:spPr/>
        <p:txBody>
          <a:bodyPr/>
          <a:lstStyle/>
          <a:p>
            <a:r>
              <a:rPr lang="en-US" dirty="0"/>
              <a:t>Reflection and Lessons Learned</a:t>
            </a:r>
          </a:p>
        </p:txBody>
      </p:sp>
    </p:spTree>
    <p:extLst>
      <p:ext uri="{BB962C8B-B14F-4D97-AF65-F5344CB8AC3E}">
        <p14:creationId xmlns:p14="http://schemas.microsoft.com/office/powerpoint/2010/main" val="4290196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BDC885-977D-4AFD-BEAE-A7311C9779AA}"/>
              </a:ext>
            </a:extLst>
          </p:cNvPr>
          <p:cNvSpPr>
            <a:spLocks noGrp="1"/>
          </p:cNvSpPr>
          <p:nvPr>
            <p:ph type="title"/>
          </p:nvPr>
        </p:nvSpPr>
        <p:spPr>
          <a:xfrm>
            <a:off x="175908" y="133091"/>
            <a:ext cx="10962800" cy="1023600"/>
          </a:xfrm>
        </p:spPr>
        <p:txBody>
          <a:bodyPr/>
          <a:lstStyle/>
          <a:p>
            <a:r>
              <a:rPr lang="en-US" dirty="0"/>
              <a:t>Spreading the Learning</a:t>
            </a:r>
          </a:p>
        </p:txBody>
      </p:sp>
      <p:sp>
        <p:nvSpPr>
          <p:cNvPr id="4" name="Text Placeholder 3">
            <a:extLst>
              <a:ext uri="{FF2B5EF4-FFF2-40B4-BE49-F238E27FC236}">
                <a16:creationId xmlns:a16="http://schemas.microsoft.com/office/drawing/2014/main" id="{83C447A6-E09C-4C7A-B1C6-9BA0B3989033}"/>
              </a:ext>
            </a:extLst>
          </p:cNvPr>
          <p:cNvSpPr>
            <a:spLocks noGrp="1"/>
          </p:cNvSpPr>
          <p:nvPr>
            <p:ph type="body" idx="1"/>
          </p:nvPr>
        </p:nvSpPr>
        <p:spPr/>
        <p:txBody>
          <a:bodyPr/>
          <a:lstStyle/>
          <a:p>
            <a:pPr marL="558786" indent="-457189">
              <a:buFont typeface="Arial"/>
              <a:buChar char="•"/>
            </a:pPr>
            <a:r>
              <a:rPr lang="en-US" dirty="0">
                <a:solidFill>
                  <a:srgbClr val="000000"/>
                </a:solidFill>
                <a:latin typeface="Arial"/>
                <a:ea typeface="Arial"/>
                <a:cs typeface="Arial"/>
                <a:sym typeface="Arial"/>
              </a:rPr>
              <a:t>What has been critical to your work?</a:t>
            </a:r>
          </a:p>
          <a:p>
            <a:pPr marL="101597" indent="0">
              <a:buNone/>
            </a:pPr>
            <a:endParaRPr lang="en-US" dirty="0">
              <a:solidFill>
                <a:srgbClr val="000000"/>
              </a:solidFill>
              <a:latin typeface="Arial"/>
              <a:cs typeface="Arial"/>
              <a:sym typeface="Arial"/>
            </a:endParaRPr>
          </a:p>
          <a:p>
            <a:pPr marL="558786" indent="-457189">
              <a:buFont typeface="Arial"/>
              <a:buChar char="•"/>
            </a:pPr>
            <a:r>
              <a:rPr lang="en-US" dirty="0">
                <a:solidFill>
                  <a:srgbClr val="000000"/>
                </a:solidFill>
                <a:latin typeface="Arial"/>
                <a:cs typeface="Arial"/>
                <a:sym typeface="Arial"/>
              </a:rPr>
              <a:t>What strategies and leadership practices have been most effective in helping you to move the work forward and overcome challenges along the way?  </a:t>
            </a:r>
            <a:endParaRPr lang="en-US" dirty="0"/>
          </a:p>
        </p:txBody>
      </p:sp>
    </p:spTree>
    <p:extLst>
      <p:ext uri="{BB962C8B-B14F-4D97-AF65-F5344CB8AC3E}">
        <p14:creationId xmlns:p14="http://schemas.microsoft.com/office/powerpoint/2010/main" val="302756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a:spcBef>
                <a:spcPts val="0"/>
              </a:spcBef>
            </a:pPr>
            <a:r>
              <a:rPr lang="en-US" sz="4267">
                <a:latin typeface="Nunito" panose="020B0604020202020204" charset="0"/>
              </a:rPr>
              <a:t>Discussion</a:t>
            </a:r>
          </a:p>
        </p:txBody>
      </p:sp>
      <p:pic>
        <p:nvPicPr>
          <p:cNvPr id="192" name="Google Shape;192;p31" descr="Image of a question mark and a lightbulb"/>
          <p:cNvPicPr preferRelativeResize="0"/>
          <p:nvPr/>
        </p:nvPicPr>
        <p:blipFill>
          <a:blip r:embed="rId3">
            <a:alphaModFix/>
          </a:blip>
          <a:stretch>
            <a:fillRect/>
          </a:stretch>
        </p:blipFill>
        <p:spPr>
          <a:xfrm>
            <a:off x="2521267" y="1727200"/>
            <a:ext cx="6480267" cy="3949600"/>
          </a:xfrm>
          <a:prstGeom prst="rect">
            <a:avLst/>
          </a:prstGeom>
          <a:noFill/>
          <a:ln>
            <a:noFill/>
          </a:ln>
        </p:spPr>
      </p:pic>
    </p:spTree>
    <p:extLst>
      <p:ext uri="{BB962C8B-B14F-4D97-AF65-F5344CB8AC3E}">
        <p14:creationId xmlns:p14="http://schemas.microsoft.com/office/powerpoint/2010/main" val="1592134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BDC885-977D-4AFD-BEAE-A7311C9779AA}"/>
              </a:ext>
            </a:extLst>
          </p:cNvPr>
          <p:cNvSpPr>
            <a:spLocks noGrp="1"/>
          </p:cNvSpPr>
          <p:nvPr>
            <p:ph type="title"/>
          </p:nvPr>
        </p:nvSpPr>
        <p:spPr>
          <a:xfrm>
            <a:off x="175908" y="133091"/>
            <a:ext cx="10962800" cy="1023600"/>
          </a:xfrm>
        </p:spPr>
        <p:txBody>
          <a:bodyPr/>
          <a:lstStyle/>
          <a:p>
            <a:r>
              <a:rPr lang="en-US" dirty="0"/>
              <a:t>Tools and Resources </a:t>
            </a:r>
          </a:p>
        </p:txBody>
      </p:sp>
      <p:sp>
        <p:nvSpPr>
          <p:cNvPr id="4" name="Text Placeholder 3">
            <a:extLst>
              <a:ext uri="{FF2B5EF4-FFF2-40B4-BE49-F238E27FC236}">
                <a16:creationId xmlns:a16="http://schemas.microsoft.com/office/drawing/2014/main" id="{83C447A6-E09C-4C7A-B1C6-9BA0B3989033}"/>
              </a:ext>
            </a:extLst>
          </p:cNvPr>
          <p:cNvSpPr>
            <a:spLocks noGrp="1"/>
          </p:cNvSpPr>
          <p:nvPr>
            <p:ph type="body" idx="1"/>
          </p:nvPr>
        </p:nvSpPr>
        <p:spPr/>
        <p:txBody>
          <a:bodyPr/>
          <a:lstStyle/>
          <a:p>
            <a:pPr marL="558786" indent="-457189">
              <a:buFont typeface="Arial"/>
              <a:buChar char="•"/>
            </a:pPr>
            <a:r>
              <a:rPr lang="en-US" dirty="0"/>
              <a:t>Key Questions to Consider When Creating an Inclusive Technology Ecosystem – </a:t>
            </a:r>
            <a:r>
              <a:rPr lang="en-US" dirty="0">
                <a:hlinkClick r:id="rId3"/>
              </a:rPr>
              <a:t>bit.ly/CITES-Leadership</a:t>
            </a:r>
            <a:endParaRPr lang="en-US" dirty="0"/>
          </a:p>
          <a:p>
            <a:pPr marL="558786" indent="-457189">
              <a:buFont typeface="Arial"/>
              <a:buChar char="•"/>
            </a:pPr>
            <a:endParaRPr lang="en-US" dirty="0"/>
          </a:p>
          <a:p>
            <a:pPr marL="558786" indent="-457189">
              <a:buFont typeface="Arial"/>
              <a:buChar char="•"/>
            </a:pPr>
            <a:r>
              <a:rPr lang="en-US" dirty="0"/>
              <a:t>Website: </a:t>
            </a:r>
            <a:r>
              <a:rPr lang="en-US" dirty="0" err="1"/>
              <a:t>cites.cast.org</a:t>
            </a:r>
            <a:endParaRPr lang="en-US" dirty="0"/>
          </a:p>
          <a:p>
            <a:pPr marL="558786" indent="-457189">
              <a:buFont typeface="Arial"/>
              <a:buChar char="•"/>
            </a:pPr>
            <a:endParaRPr lang="en-US" dirty="0">
              <a:solidFill>
                <a:srgbClr val="FF0000"/>
              </a:solidFill>
              <a:highlight>
                <a:srgbClr val="FFFF00"/>
              </a:highlight>
            </a:endParaRPr>
          </a:p>
        </p:txBody>
      </p:sp>
    </p:spTree>
    <p:extLst>
      <p:ext uri="{BB962C8B-B14F-4D97-AF65-F5344CB8AC3E}">
        <p14:creationId xmlns:p14="http://schemas.microsoft.com/office/powerpoint/2010/main" val="811887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F91B-E2BB-4561-BF08-9ABCAD2254A4}"/>
              </a:ext>
            </a:extLst>
          </p:cNvPr>
          <p:cNvSpPr>
            <a:spLocks noGrp="1"/>
          </p:cNvSpPr>
          <p:nvPr>
            <p:ph type="title"/>
          </p:nvPr>
        </p:nvSpPr>
        <p:spPr/>
        <p:txBody>
          <a:bodyPr/>
          <a:lstStyle/>
          <a:p>
            <a:r>
              <a:rPr lang="en-US" dirty="0"/>
              <a:t>Feedback</a:t>
            </a:r>
          </a:p>
        </p:txBody>
      </p:sp>
      <p:sp>
        <p:nvSpPr>
          <p:cNvPr id="3" name="Text Placeholder 2">
            <a:extLst>
              <a:ext uri="{FF2B5EF4-FFF2-40B4-BE49-F238E27FC236}">
                <a16:creationId xmlns:a16="http://schemas.microsoft.com/office/drawing/2014/main" id="{1752F5FE-EC87-4151-9F6C-51DEC0CB4E67}"/>
              </a:ext>
            </a:extLst>
          </p:cNvPr>
          <p:cNvSpPr>
            <a:spLocks noGrp="1"/>
          </p:cNvSpPr>
          <p:nvPr>
            <p:ph type="body" idx="1"/>
          </p:nvPr>
        </p:nvSpPr>
        <p:spPr/>
        <p:txBody>
          <a:bodyPr/>
          <a:lstStyle/>
          <a:p>
            <a:r>
              <a:rPr lang="en-US" dirty="0"/>
              <a:t>Please take a couple of minutes to complete an evaluation survey from our external evaluator.  Your feedback is very important to us and we appreciated your input! </a:t>
            </a:r>
          </a:p>
          <a:p>
            <a:endParaRPr lang="en-US" dirty="0"/>
          </a:p>
          <a:p>
            <a:pPr marL="101598" indent="0" algn="ctr">
              <a:buNone/>
            </a:pPr>
            <a:r>
              <a:rPr lang="en-US" sz="4000" b="1" u="none" strike="noStrike" dirty="0">
                <a:solidFill>
                  <a:srgbClr val="0563C1"/>
                </a:solidFill>
                <a:effectLst/>
                <a:latin typeface="Calibri" panose="020F0502020204030204" pitchFamily="34" charset="0"/>
                <a:ea typeface="Calibri" panose="020F0502020204030204" pitchFamily="34" charset="0"/>
                <a:hlinkClick r:id="rId3"/>
              </a:rPr>
              <a:t>https://www.research.net/r/CITES_11-17</a:t>
            </a:r>
            <a:r>
              <a:rPr lang="en-US" sz="4000" b="1" dirty="0">
                <a:effectLst/>
                <a:latin typeface="Calibri" panose="020F0502020204030204" pitchFamily="34" charset="0"/>
                <a:ea typeface="Calibri" panose="020F0502020204030204" pitchFamily="34" charset="0"/>
              </a:rPr>
              <a:t>  </a:t>
            </a:r>
            <a:endParaRPr lang="en-US" sz="40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400216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r>
              <a:rPr lang="en-US" dirty="0"/>
              <a:t>Connect with Us!</a:t>
            </a:r>
            <a:endParaRPr dirty="0"/>
          </a:p>
        </p:txBody>
      </p:sp>
      <p:sp>
        <p:nvSpPr>
          <p:cNvPr id="208" name="Google Shape;208;p34"/>
          <p:cNvSpPr txBox="1">
            <a:spLocks noGrp="1"/>
          </p:cNvSpPr>
          <p:nvPr>
            <p:ph type="body" idx="1"/>
          </p:nvPr>
        </p:nvSpPr>
        <p:spPr>
          <a:xfrm>
            <a:off x="614823" y="1804435"/>
            <a:ext cx="10962800" cy="3613600"/>
          </a:xfrm>
          <a:prstGeom prst="rect">
            <a:avLst/>
          </a:prstGeom>
        </p:spPr>
        <p:txBody>
          <a:bodyPr spcFirstLastPara="1" vert="horz" wrap="square" lIns="121900" tIns="121900" rIns="121900" bIns="121900" rtlCol="0" anchor="t" anchorCtr="0">
            <a:noAutofit/>
          </a:bodyPr>
          <a:lstStyle/>
          <a:p>
            <a:pPr indent="0">
              <a:lnSpc>
                <a:spcPct val="138000"/>
              </a:lnSpc>
              <a:buNone/>
            </a:pPr>
            <a:r>
              <a:rPr lang="en" sz="2400"/>
              <a:t>Website: </a:t>
            </a:r>
            <a:r>
              <a:rPr lang="en-US" sz="2400" b="1"/>
              <a:t>cites.cast.org</a:t>
            </a:r>
            <a:endParaRPr sz="2400" b="1"/>
          </a:p>
          <a:p>
            <a:pPr indent="0">
              <a:lnSpc>
                <a:spcPct val="138000"/>
              </a:lnSpc>
              <a:spcBef>
                <a:spcPts val="1333"/>
              </a:spcBef>
              <a:buNone/>
            </a:pPr>
            <a:r>
              <a:rPr lang="en" sz="2400"/>
              <a:t>Email: </a:t>
            </a:r>
            <a:r>
              <a:rPr lang="en-US" sz="2400" b="1"/>
              <a:t>cites@cast.org</a:t>
            </a:r>
            <a:endParaRPr sz="2400" b="1"/>
          </a:p>
          <a:p>
            <a:pPr indent="0">
              <a:lnSpc>
                <a:spcPct val="138000"/>
              </a:lnSpc>
              <a:spcBef>
                <a:spcPts val="1333"/>
              </a:spcBef>
              <a:buNone/>
            </a:pPr>
            <a:r>
              <a:rPr lang="en" sz="2400"/>
              <a:t>Phone: </a:t>
            </a:r>
            <a:r>
              <a:rPr lang="en" sz="2400" b="1"/>
              <a:t>781-245-2212</a:t>
            </a:r>
            <a:endParaRPr sz="2400" b="1"/>
          </a:p>
          <a:p>
            <a:pPr indent="0">
              <a:lnSpc>
                <a:spcPct val="138000"/>
              </a:lnSpc>
              <a:spcBef>
                <a:spcPts val="1333"/>
              </a:spcBef>
              <a:spcAft>
                <a:spcPts val="1333"/>
              </a:spcAft>
              <a:buNone/>
            </a:pPr>
            <a:r>
              <a:rPr lang="en" sz="2400"/>
              <a:t>Address: </a:t>
            </a:r>
            <a:r>
              <a:rPr lang="en" sz="2400" b="1"/>
              <a:t>200 Harvard Mill Square, Suite 210 Wakefield, MA 01880</a:t>
            </a:r>
            <a:endParaRPr lang="en" b="1"/>
          </a:p>
        </p:txBody>
      </p:sp>
      <p:pic>
        <p:nvPicPr>
          <p:cNvPr id="209" name="Google Shape;209;p34" descr="Location icon"/>
          <p:cNvPicPr preferRelativeResize="0"/>
          <p:nvPr/>
        </p:nvPicPr>
        <p:blipFill>
          <a:blip r:embed="rId3">
            <a:alphaModFix/>
          </a:blip>
          <a:stretch>
            <a:fillRect/>
          </a:stretch>
        </p:blipFill>
        <p:spPr>
          <a:xfrm>
            <a:off x="889541" y="2092661"/>
            <a:ext cx="292100" cy="292100"/>
          </a:xfrm>
          <a:prstGeom prst="rect">
            <a:avLst/>
          </a:prstGeom>
          <a:noFill/>
          <a:ln>
            <a:noFill/>
          </a:ln>
        </p:spPr>
      </p:pic>
      <p:pic>
        <p:nvPicPr>
          <p:cNvPr id="210" name="Google Shape;210;p34" descr="Email icon"/>
          <p:cNvPicPr preferRelativeResize="0"/>
          <p:nvPr/>
        </p:nvPicPr>
        <p:blipFill>
          <a:blip r:embed="rId4">
            <a:alphaModFix/>
          </a:blip>
          <a:stretch>
            <a:fillRect/>
          </a:stretch>
        </p:blipFill>
        <p:spPr>
          <a:xfrm>
            <a:off x="866199" y="2795067"/>
            <a:ext cx="292100" cy="292100"/>
          </a:xfrm>
          <a:prstGeom prst="rect">
            <a:avLst/>
          </a:prstGeom>
          <a:noFill/>
          <a:ln>
            <a:noFill/>
          </a:ln>
        </p:spPr>
      </p:pic>
      <p:pic>
        <p:nvPicPr>
          <p:cNvPr id="211" name="Google Shape;211;p34" descr="phone icon"/>
          <p:cNvPicPr preferRelativeResize="0"/>
          <p:nvPr/>
        </p:nvPicPr>
        <p:blipFill>
          <a:blip r:embed="rId5">
            <a:alphaModFix/>
          </a:blip>
          <a:stretch>
            <a:fillRect/>
          </a:stretch>
        </p:blipFill>
        <p:spPr>
          <a:xfrm>
            <a:off x="888195" y="3402319"/>
            <a:ext cx="292100" cy="292100"/>
          </a:xfrm>
          <a:prstGeom prst="rect">
            <a:avLst/>
          </a:prstGeom>
          <a:noFill/>
          <a:ln>
            <a:noFill/>
          </a:ln>
        </p:spPr>
      </p:pic>
      <p:pic>
        <p:nvPicPr>
          <p:cNvPr id="212" name="Google Shape;212;p34" descr="location icon"/>
          <p:cNvPicPr preferRelativeResize="0"/>
          <p:nvPr/>
        </p:nvPicPr>
        <p:blipFill>
          <a:blip r:embed="rId6">
            <a:alphaModFix/>
          </a:blip>
          <a:stretch>
            <a:fillRect/>
          </a:stretch>
        </p:blipFill>
        <p:spPr>
          <a:xfrm>
            <a:off x="888195" y="4095691"/>
            <a:ext cx="246532" cy="292100"/>
          </a:xfrm>
          <a:prstGeom prst="rect">
            <a:avLst/>
          </a:prstGeom>
          <a:noFill/>
          <a:ln>
            <a:noFill/>
          </a:ln>
        </p:spPr>
      </p:pic>
    </p:spTree>
    <p:extLst>
      <p:ext uri="{BB962C8B-B14F-4D97-AF65-F5344CB8AC3E}">
        <p14:creationId xmlns:p14="http://schemas.microsoft.com/office/powerpoint/2010/main" val="41392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F569-93CB-A947-96E7-E9E675016ACB}"/>
              </a:ext>
            </a:extLst>
          </p:cNvPr>
          <p:cNvSpPr>
            <a:spLocks noGrp="1"/>
          </p:cNvSpPr>
          <p:nvPr>
            <p:ph type="title"/>
          </p:nvPr>
        </p:nvSpPr>
        <p:spPr/>
        <p:txBody>
          <a:bodyPr/>
          <a:lstStyle/>
          <a:p>
            <a:r>
              <a:rPr lang="en-US"/>
              <a:t>Disclaimer</a:t>
            </a:r>
          </a:p>
        </p:txBody>
      </p:sp>
      <p:sp>
        <p:nvSpPr>
          <p:cNvPr id="3" name="Text Placeholder 2">
            <a:extLst>
              <a:ext uri="{FF2B5EF4-FFF2-40B4-BE49-F238E27FC236}">
                <a16:creationId xmlns:a16="http://schemas.microsoft.com/office/drawing/2014/main" id="{CDAC93BC-3101-CB4D-89E1-BD39D6752486}"/>
              </a:ext>
            </a:extLst>
          </p:cNvPr>
          <p:cNvSpPr>
            <a:spLocks noGrp="1"/>
          </p:cNvSpPr>
          <p:nvPr>
            <p:ph type="body" idx="1"/>
          </p:nvPr>
        </p:nvSpPr>
        <p:spPr/>
        <p:txBody>
          <a:bodyPr/>
          <a:lstStyle/>
          <a:p>
            <a:pPr marL="101597" indent="0">
              <a:buNone/>
            </a:pPr>
            <a:r>
              <a:rPr lang="en-US"/>
              <a:t>The contents of this presentation were developed under a cooperative agreement with the U.S. Department of Education, OSEP #H327T180001. However, contents do not necessarily represent the policy of the U.S. Department of Education and you should not assume endorsement by the Federal Government, Project Officers, Tara Courchaine, Ed.D. and Anita Vermeer M.Ed.</a:t>
            </a:r>
          </a:p>
        </p:txBody>
      </p:sp>
    </p:spTree>
    <p:extLst>
      <p:ext uri="{BB962C8B-B14F-4D97-AF65-F5344CB8AC3E}">
        <p14:creationId xmlns:p14="http://schemas.microsoft.com/office/powerpoint/2010/main" val="310344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1BDE-941F-4DA4-8577-995AC7968613}"/>
              </a:ext>
            </a:extLst>
          </p:cNvPr>
          <p:cNvSpPr>
            <a:spLocks noGrp="1"/>
          </p:cNvSpPr>
          <p:nvPr>
            <p:ph type="title"/>
          </p:nvPr>
        </p:nvSpPr>
        <p:spPr/>
        <p:txBody>
          <a:bodyPr/>
          <a:lstStyle/>
          <a:p>
            <a:r>
              <a:rPr lang="en-US"/>
              <a:t>Objectives</a:t>
            </a:r>
          </a:p>
        </p:txBody>
      </p:sp>
      <p:sp>
        <p:nvSpPr>
          <p:cNvPr id="3" name="Text Placeholder 2">
            <a:extLst>
              <a:ext uri="{FF2B5EF4-FFF2-40B4-BE49-F238E27FC236}">
                <a16:creationId xmlns:a16="http://schemas.microsoft.com/office/drawing/2014/main" id="{1DE485CF-E779-473A-9A58-4AEAA9E3650C}"/>
              </a:ext>
            </a:extLst>
          </p:cNvPr>
          <p:cNvSpPr>
            <a:spLocks noGrp="1"/>
          </p:cNvSpPr>
          <p:nvPr>
            <p:ph type="body" idx="1"/>
          </p:nvPr>
        </p:nvSpPr>
        <p:spPr>
          <a:xfrm>
            <a:off x="629200" y="1681998"/>
            <a:ext cx="10962800" cy="4260580"/>
          </a:xfrm>
        </p:spPr>
        <p:txBody>
          <a:bodyPr/>
          <a:lstStyle/>
          <a:p>
            <a:pPr marL="0" indent="0" fontAlgn="base">
              <a:spcBef>
                <a:spcPts val="800"/>
              </a:spcBef>
              <a:spcAft>
                <a:spcPts val="800"/>
              </a:spcAft>
              <a:buNone/>
            </a:pPr>
            <a:r>
              <a:rPr lang="en-US" sz="3200" dirty="0">
                <a:ea typeface="Lato" panose="020F0502020204030203" pitchFamily="34" charset="0"/>
                <a:cs typeface="Lato" panose="020F0502020204030203" pitchFamily="34" charset="0"/>
              </a:rPr>
              <a:t>After this session, you will be able to:</a:t>
            </a:r>
            <a:endParaRPr lang="en-US" sz="3200" dirty="0">
              <a:latin typeface="Nunito" panose="020B0604020202020204" charset="0"/>
              <a:ea typeface="Lato" panose="020F0502020204030203" pitchFamily="34" charset="0"/>
              <a:cs typeface="Lato" panose="020F0502020204030203" pitchFamily="34" charset="0"/>
            </a:endParaRPr>
          </a:p>
          <a:p>
            <a:pPr marL="457189" indent="-457189" fontAlgn="base">
              <a:spcBef>
                <a:spcPts val="800"/>
              </a:spcBef>
              <a:spcAft>
                <a:spcPts val="800"/>
              </a:spcAft>
              <a:buFont typeface="Arial" panose="02070309020205020404" pitchFamily="49" charset="0"/>
              <a:buChar char="•"/>
            </a:pPr>
            <a:r>
              <a:rPr lang="en-US" sz="3200" dirty="0">
                <a:ea typeface="Lato" panose="020F0502020204030203" pitchFamily="34" charset="0"/>
                <a:cs typeface="Lato" panose="020F0502020204030203" pitchFamily="34" charset="0"/>
              </a:rPr>
              <a:t>Define the CITES key leadership practices for inclusive technology planning</a:t>
            </a:r>
          </a:p>
          <a:p>
            <a:pPr marL="457189" indent="-457189" fontAlgn="base">
              <a:spcBef>
                <a:spcPts val="800"/>
              </a:spcBef>
              <a:spcAft>
                <a:spcPts val="800"/>
              </a:spcAft>
              <a:buFont typeface="Arial" panose="02070309020205020404" pitchFamily="49" charset="0"/>
              <a:buChar char="•"/>
            </a:pPr>
            <a:r>
              <a:rPr lang="en-US" sz="3200" dirty="0">
                <a:ea typeface="Lato" panose="020F0502020204030203" pitchFamily="34" charset="0"/>
                <a:cs typeface="Lato" panose="020F0502020204030203" pitchFamily="34" charset="0"/>
              </a:rPr>
              <a:t>Examine your current leadership practices for technology planning </a:t>
            </a:r>
          </a:p>
          <a:p>
            <a:pPr marL="457189" indent="-457189" fontAlgn="base">
              <a:spcBef>
                <a:spcPts val="800"/>
              </a:spcBef>
              <a:spcAft>
                <a:spcPts val="800"/>
              </a:spcAft>
              <a:buFont typeface="Arial" panose="02070309020205020404" pitchFamily="49" charset="0"/>
              <a:buChar char="•"/>
            </a:pPr>
            <a:r>
              <a:rPr lang="en-US" sz="3200" dirty="0">
                <a:ea typeface="Lato" panose="020F0502020204030203" pitchFamily="34" charset="0"/>
                <a:cs typeface="Lato" panose="020F0502020204030203" pitchFamily="34" charset="0"/>
              </a:rPr>
              <a:t>Apply lessons learned from the panelists to support your work</a:t>
            </a:r>
          </a:p>
          <a:p>
            <a:pPr marL="558786" indent="-457189">
              <a:spcAft>
                <a:spcPts val="1333"/>
              </a:spcAft>
            </a:pPr>
            <a:endParaRPr lang="en-US" dirty="0">
              <a:solidFill>
                <a:srgbClr val="1C1614"/>
              </a:solidFill>
              <a:latin typeface="Nunito" panose="020B0604020202020204" charset="0"/>
            </a:endParaRPr>
          </a:p>
          <a:p>
            <a:pPr marL="101597" indent="0">
              <a:spcAft>
                <a:spcPts val="1333"/>
              </a:spcAft>
              <a:buNone/>
            </a:pPr>
            <a:endParaRPr lang="en-US" dirty="0">
              <a:solidFill>
                <a:srgbClr val="1C1614"/>
              </a:solidFill>
            </a:endParaRPr>
          </a:p>
          <a:p>
            <a:pPr marL="558786" indent="-457189">
              <a:spcAft>
                <a:spcPts val="1333"/>
              </a:spcAft>
            </a:pPr>
            <a:endParaRPr lang="en-US" dirty="0">
              <a:solidFill>
                <a:srgbClr val="1C1614"/>
              </a:solidFill>
            </a:endParaRPr>
          </a:p>
          <a:p>
            <a:endParaRPr lang="en-US" dirty="0">
              <a:solidFill>
                <a:srgbClr val="1C1614"/>
              </a:solidFill>
            </a:endParaRPr>
          </a:p>
          <a:p>
            <a:endParaRPr lang="en-US" dirty="0"/>
          </a:p>
        </p:txBody>
      </p:sp>
    </p:spTree>
    <p:extLst>
      <p:ext uri="{BB962C8B-B14F-4D97-AF65-F5344CB8AC3E}">
        <p14:creationId xmlns:p14="http://schemas.microsoft.com/office/powerpoint/2010/main" val="279732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DA98-8DB2-FC41-81D7-6DCDA58D89CF}"/>
              </a:ext>
            </a:extLst>
          </p:cNvPr>
          <p:cNvSpPr>
            <a:spLocks noGrp="1"/>
          </p:cNvSpPr>
          <p:nvPr>
            <p:ph type="title"/>
          </p:nvPr>
        </p:nvSpPr>
        <p:spPr/>
        <p:txBody>
          <a:bodyPr/>
          <a:lstStyle/>
          <a:p>
            <a:r>
              <a:rPr lang="en-US" dirty="0"/>
              <a:t>Our Framework Development Panelists </a:t>
            </a:r>
          </a:p>
        </p:txBody>
      </p:sp>
      <p:sp>
        <p:nvSpPr>
          <p:cNvPr id="3" name="Text Placeholder 2">
            <a:extLst>
              <a:ext uri="{FF2B5EF4-FFF2-40B4-BE49-F238E27FC236}">
                <a16:creationId xmlns:a16="http://schemas.microsoft.com/office/drawing/2014/main" id="{4329A0CB-B1B8-C542-89D9-10B7E4F1BEA8}"/>
              </a:ext>
            </a:extLst>
          </p:cNvPr>
          <p:cNvSpPr>
            <a:spLocks noGrp="1"/>
          </p:cNvSpPr>
          <p:nvPr>
            <p:ph type="body" idx="1"/>
          </p:nvPr>
        </p:nvSpPr>
        <p:spPr/>
        <p:txBody>
          <a:bodyPr/>
          <a:lstStyle/>
          <a:p>
            <a:r>
              <a:rPr lang="en-US" sz="3200" dirty="0"/>
              <a:t>Tiffani Brown (Grossmont Union HS District)</a:t>
            </a:r>
          </a:p>
          <a:p>
            <a:r>
              <a:rPr lang="en-US" sz="3200" dirty="0"/>
              <a:t>Janna Greathouse (Jenks Public Schools)</a:t>
            </a:r>
          </a:p>
          <a:p>
            <a:r>
              <a:rPr lang="en-US" sz="3200" dirty="0"/>
              <a:t>Sarah Harris (Wethersfield Public Schools)</a:t>
            </a:r>
          </a:p>
          <a:p>
            <a:endParaRPr lang="en-US" dirty="0"/>
          </a:p>
        </p:txBody>
      </p:sp>
      <p:pic>
        <p:nvPicPr>
          <p:cNvPr id="5" name="Picture 4" descr="Janna Greathouse">
            <a:extLst>
              <a:ext uri="{FF2B5EF4-FFF2-40B4-BE49-F238E27FC236}">
                <a16:creationId xmlns:a16="http://schemas.microsoft.com/office/drawing/2014/main" id="{7F833384-50D0-446D-8206-1116CE6FC136}"/>
              </a:ext>
            </a:extLst>
          </p:cNvPr>
          <p:cNvPicPr>
            <a:picLocks noChangeAspect="1"/>
          </p:cNvPicPr>
          <p:nvPr/>
        </p:nvPicPr>
        <p:blipFill>
          <a:blip r:embed="rId2"/>
          <a:stretch>
            <a:fillRect/>
          </a:stretch>
        </p:blipFill>
        <p:spPr>
          <a:xfrm>
            <a:off x="937299" y="3714313"/>
            <a:ext cx="1818591" cy="2236528"/>
          </a:xfrm>
          <a:prstGeom prst="rect">
            <a:avLst/>
          </a:prstGeom>
        </p:spPr>
      </p:pic>
      <p:pic>
        <p:nvPicPr>
          <p:cNvPr id="7" name="Picture 6" descr="Sarah Harris">
            <a:extLst>
              <a:ext uri="{FF2B5EF4-FFF2-40B4-BE49-F238E27FC236}">
                <a16:creationId xmlns:a16="http://schemas.microsoft.com/office/drawing/2014/main" id="{F89CF92F-9A77-4B94-B9C0-17287FB3BFC0}"/>
              </a:ext>
            </a:extLst>
          </p:cNvPr>
          <p:cNvPicPr>
            <a:picLocks noChangeAspect="1"/>
          </p:cNvPicPr>
          <p:nvPr/>
        </p:nvPicPr>
        <p:blipFill>
          <a:blip r:embed="rId3"/>
          <a:stretch>
            <a:fillRect/>
          </a:stretch>
        </p:blipFill>
        <p:spPr>
          <a:xfrm>
            <a:off x="4620224" y="3794637"/>
            <a:ext cx="2308915" cy="2092559"/>
          </a:xfrm>
          <a:prstGeom prst="rect">
            <a:avLst/>
          </a:prstGeom>
        </p:spPr>
      </p:pic>
      <p:pic>
        <p:nvPicPr>
          <p:cNvPr id="9" name="Picture 8" descr="Tiffani Brown">
            <a:extLst>
              <a:ext uri="{FF2B5EF4-FFF2-40B4-BE49-F238E27FC236}">
                <a16:creationId xmlns:a16="http://schemas.microsoft.com/office/drawing/2014/main" id="{92BCCCC9-01C0-465B-ABC7-6C322A5BB17B}"/>
              </a:ext>
            </a:extLst>
          </p:cNvPr>
          <p:cNvPicPr>
            <a:picLocks noChangeAspect="1"/>
          </p:cNvPicPr>
          <p:nvPr/>
        </p:nvPicPr>
        <p:blipFill>
          <a:blip r:embed="rId4"/>
          <a:stretch>
            <a:fillRect/>
          </a:stretch>
        </p:blipFill>
        <p:spPr>
          <a:xfrm>
            <a:off x="8839219" y="3653788"/>
            <a:ext cx="1886063" cy="2357579"/>
          </a:xfrm>
          <a:prstGeom prst="rect">
            <a:avLst/>
          </a:prstGeom>
        </p:spPr>
      </p:pic>
    </p:spTree>
    <p:extLst>
      <p:ext uri="{BB962C8B-B14F-4D97-AF65-F5344CB8AC3E}">
        <p14:creationId xmlns:p14="http://schemas.microsoft.com/office/powerpoint/2010/main" val="249311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62BA5-7602-482F-8377-CA2778ABD20D}"/>
              </a:ext>
            </a:extLst>
          </p:cNvPr>
          <p:cNvSpPr>
            <a:spLocks noGrp="1"/>
          </p:cNvSpPr>
          <p:nvPr>
            <p:ph type="title"/>
          </p:nvPr>
        </p:nvSpPr>
        <p:spPr/>
        <p:txBody>
          <a:bodyPr/>
          <a:lstStyle/>
          <a:p>
            <a:br>
              <a:rPr lang="en-US" dirty="0">
                <a:latin typeface="Nunito" panose="020B0604020202020204" charset="0"/>
              </a:rPr>
            </a:br>
            <a:r>
              <a:rPr lang="en-US" dirty="0">
                <a:latin typeface="Nunito" panose="020B0604020202020204" charset="0"/>
              </a:rPr>
              <a:t>CITES Framework Development</a:t>
            </a:r>
          </a:p>
        </p:txBody>
      </p:sp>
    </p:spTree>
    <p:extLst>
      <p:ext uri="{BB962C8B-B14F-4D97-AF65-F5344CB8AC3E}">
        <p14:creationId xmlns:p14="http://schemas.microsoft.com/office/powerpoint/2010/main" val="319278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1645200" y="273767"/>
            <a:ext cx="10962800" cy="1023600"/>
          </a:xfrm>
          <a:prstGeom prst="rect">
            <a:avLst/>
          </a:prstGeom>
          <a:noFill/>
          <a:ln>
            <a:noFill/>
          </a:ln>
        </p:spPr>
        <p:txBody>
          <a:bodyPr spcFirstLastPara="1" vert="horz" wrap="square" lIns="121900" tIns="121900" rIns="121900" bIns="121900" rtlCol="0" anchor="b" anchorCtr="0">
            <a:noAutofit/>
          </a:bodyPr>
          <a:lstStyle/>
          <a:p>
            <a:pPr>
              <a:lnSpc>
                <a:spcPct val="100000"/>
              </a:lnSpc>
            </a:pPr>
            <a:r>
              <a:rPr lang="en"/>
              <a:t>The Big Picture</a:t>
            </a:r>
            <a:endParaRPr/>
          </a:p>
        </p:txBody>
      </p:sp>
      <p:sp>
        <p:nvSpPr>
          <p:cNvPr id="238" name="Google Shape;238;p36"/>
          <p:cNvSpPr txBox="1">
            <a:spLocks noGrp="1"/>
          </p:cNvSpPr>
          <p:nvPr>
            <p:ph type="body" idx="1"/>
          </p:nvPr>
        </p:nvSpPr>
        <p:spPr>
          <a:xfrm>
            <a:off x="1645200" y="1542767"/>
            <a:ext cx="5617600" cy="3613600"/>
          </a:xfrm>
          <a:prstGeom prst="rect">
            <a:avLst/>
          </a:prstGeom>
          <a:noFill/>
          <a:ln>
            <a:noFill/>
          </a:ln>
        </p:spPr>
        <p:txBody>
          <a:bodyPr spcFirstLastPara="1" vert="horz" wrap="square" lIns="121900" tIns="121900" rIns="121900" bIns="121900" rtlCol="0" anchor="t" anchorCtr="0">
            <a:noAutofit/>
          </a:bodyPr>
          <a:lstStyle/>
          <a:p>
            <a:pPr marL="101597" indent="0">
              <a:lnSpc>
                <a:spcPct val="100000"/>
              </a:lnSpc>
              <a:buNone/>
            </a:pPr>
            <a:r>
              <a:rPr lang="en" dirty="0"/>
              <a:t>The overarching goal of CITES is to increase the effective use of Assistive Technology (AT) and Educational Technology (EdTech) and Information Technology (InfoTech) by students with disabilities and their families by building the capacity of school districts to implement comprehensive and sustainable technology ecosystems.</a:t>
            </a:r>
            <a:endParaRPr dirty="0"/>
          </a:p>
        </p:txBody>
      </p:sp>
      <p:pic>
        <p:nvPicPr>
          <p:cNvPr id="239" name="Google Shape;239;p36" descr="an arrow in the center of a target"/>
          <p:cNvPicPr preferRelativeResize="0"/>
          <p:nvPr/>
        </p:nvPicPr>
        <p:blipFill rotWithShape="1">
          <a:blip r:embed="rId3">
            <a:alphaModFix/>
          </a:blip>
          <a:srcRect/>
          <a:stretch/>
        </p:blipFill>
        <p:spPr>
          <a:xfrm>
            <a:off x="7742951" y="1444567"/>
            <a:ext cx="3810000" cy="3810000"/>
          </a:xfrm>
          <a:prstGeom prst="rect">
            <a:avLst/>
          </a:prstGeom>
          <a:noFill/>
          <a:ln>
            <a:noFill/>
          </a:ln>
        </p:spPr>
      </p:pic>
    </p:spTree>
    <p:extLst>
      <p:ext uri="{BB962C8B-B14F-4D97-AF65-F5344CB8AC3E}">
        <p14:creationId xmlns:p14="http://schemas.microsoft.com/office/powerpoint/2010/main" val="256941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629200" y="273767"/>
            <a:ext cx="10962800" cy="1023600"/>
          </a:xfrm>
          <a:prstGeom prst="rect">
            <a:avLst/>
          </a:prstGeom>
        </p:spPr>
        <p:txBody>
          <a:bodyPr spcFirstLastPara="1" vert="horz" wrap="square" lIns="121900" tIns="121900" rIns="121900" bIns="121900" rtlCol="0" anchor="b" anchorCtr="0">
            <a:noAutofit/>
          </a:bodyPr>
          <a:lstStyle/>
          <a:p>
            <a:r>
              <a:rPr lang="en" dirty="0"/>
              <a:t>The CITES Framework</a:t>
            </a:r>
            <a:endParaRPr dirty="0"/>
          </a:p>
        </p:txBody>
      </p:sp>
      <p:sp>
        <p:nvSpPr>
          <p:cNvPr id="261" name="Google Shape;261;p40"/>
          <p:cNvSpPr txBox="1">
            <a:spLocks noGrp="1"/>
          </p:cNvSpPr>
          <p:nvPr>
            <p:ph type="body" idx="1"/>
          </p:nvPr>
        </p:nvSpPr>
        <p:spPr>
          <a:xfrm>
            <a:off x="629200" y="1490727"/>
            <a:ext cx="6035200" cy="4778800"/>
          </a:xfrm>
          <a:prstGeom prst="rect">
            <a:avLst/>
          </a:prstGeom>
        </p:spPr>
        <p:txBody>
          <a:bodyPr spcFirstLastPara="1" vert="horz" wrap="square" lIns="121900" tIns="121900" rIns="121900" bIns="121900" rtlCol="0" anchor="ctr" anchorCtr="0">
            <a:noAutofit/>
          </a:bodyPr>
          <a:lstStyle/>
          <a:p>
            <a:pPr marL="0" indent="0">
              <a:spcBef>
                <a:spcPts val="1333"/>
              </a:spcBef>
              <a:buNone/>
            </a:pPr>
            <a:r>
              <a:rPr lang="en" sz="3200" dirty="0">
                <a:solidFill>
                  <a:srgbClr val="404040"/>
                </a:solidFill>
                <a:latin typeface="Lato"/>
                <a:ea typeface="Lato"/>
                <a:cs typeface="Lato"/>
                <a:sym typeface="Lato"/>
              </a:rPr>
              <a:t>CITES is building a Framework to support the development of a inclusive technology ecosystem in school districts. </a:t>
            </a:r>
            <a:endParaRPr sz="3200" dirty="0">
              <a:solidFill>
                <a:srgbClr val="404040"/>
              </a:solidFill>
              <a:latin typeface="Lato"/>
              <a:ea typeface="Lato"/>
              <a:cs typeface="Lato"/>
              <a:sym typeface="Lato"/>
            </a:endParaRPr>
          </a:p>
          <a:p>
            <a:pPr marL="0" indent="0">
              <a:spcAft>
                <a:spcPts val="2133"/>
              </a:spcAft>
              <a:buNone/>
            </a:pPr>
            <a:endParaRPr sz="1333" dirty="0"/>
          </a:p>
        </p:txBody>
      </p:sp>
      <p:pic>
        <p:nvPicPr>
          <p:cNvPr id="5" name="Picture 4" descr="Metallic spheres connected in mesh">
            <a:extLst>
              <a:ext uri="{FF2B5EF4-FFF2-40B4-BE49-F238E27FC236}">
                <a16:creationId xmlns:a16="http://schemas.microsoft.com/office/drawing/2014/main" id="{F67B7C7D-4AAE-42CA-8D1F-2F14E3AD7BC9}"/>
              </a:ext>
            </a:extLst>
          </p:cNvPr>
          <p:cNvPicPr>
            <a:picLocks noChangeAspect="1"/>
          </p:cNvPicPr>
          <p:nvPr/>
        </p:nvPicPr>
        <p:blipFill>
          <a:blip r:embed="rId4"/>
          <a:stretch>
            <a:fillRect/>
          </a:stretch>
        </p:blipFill>
        <p:spPr>
          <a:xfrm>
            <a:off x="6664400" y="2022323"/>
            <a:ext cx="4796413" cy="3196828"/>
          </a:xfrm>
          <a:prstGeom prst="rect">
            <a:avLst/>
          </a:prstGeom>
        </p:spPr>
      </p:pic>
    </p:spTree>
    <p:custDataLst>
      <p:tags r:id="rId1"/>
    </p:custDataLst>
    <p:extLst>
      <p:ext uri="{BB962C8B-B14F-4D97-AF65-F5344CB8AC3E}">
        <p14:creationId xmlns:p14="http://schemas.microsoft.com/office/powerpoint/2010/main" val="152756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5A79-4FAB-EA46-80F0-1EA4D5E79B21}"/>
              </a:ext>
            </a:extLst>
          </p:cNvPr>
          <p:cNvSpPr>
            <a:spLocks noGrp="1"/>
          </p:cNvSpPr>
          <p:nvPr>
            <p:ph type="title"/>
          </p:nvPr>
        </p:nvSpPr>
        <p:spPr/>
        <p:txBody>
          <a:bodyPr/>
          <a:lstStyle/>
          <a:p>
            <a:r>
              <a:rPr lang="en-US" dirty="0"/>
              <a:t>Phases of Framework Development</a:t>
            </a:r>
          </a:p>
        </p:txBody>
      </p:sp>
      <p:pic>
        <p:nvPicPr>
          <p:cNvPr id="3" name="Google Shape;269;p41">
            <a:extLst>
              <a:ext uri="{FF2B5EF4-FFF2-40B4-BE49-F238E27FC236}">
                <a16:creationId xmlns:a16="http://schemas.microsoft.com/office/drawing/2014/main" id="{20AC25CE-FE83-485D-ABAD-E3467EA7FBDD}"/>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773181" y="2216208"/>
            <a:ext cx="5319768" cy="3450073"/>
          </a:xfrm>
          <a:prstGeom prst="rect">
            <a:avLst/>
          </a:prstGeom>
          <a:noFill/>
          <a:ln>
            <a:noFill/>
          </a:ln>
        </p:spPr>
      </p:pic>
      <p:sp>
        <p:nvSpPr>
          <p:cNvPr id="6" name="TextBox 5">
            <a:extLst>
              <a:ext uri="{FF2B5EF4-FFF2-40B4-BE49-F238E27FC236}">
                <a16:creationId xmlns:a16="http://schemas.microsoft.com/office/drawing/2014/main" id="{51034C40-152F-49D6-A378-E49F5F8FC20D}"/>
              </a:ext>
            </a:extLst>
          </p:cNvPr>
          <p:cNvSpPr txBox="1"/>
          <p:nvPr/>
        </p:nvSpPr>
        <p:spPr>
          <a:xfrm>
            <a:off x="4519534" y="1524360"/>
            <a:ext cx="2037545" cy="584775"/>
          </a:xfrm>
          <a:prstGeom prst="rect">
            <a:avLst/>
          </a:prstGeom>
          <a:noFill/>
        </p:spPr>
        <p:txBody>
          <a:bodyPr wrap="none" rtlCol="0">
            <a:spAutoFit/>
          </a:bodyPr>
          <a:lstStyle/>
          <a:p>
            <a:r>
              <a:rPr lang="en-US" sz="3200" b="1" dirty="0">
                <a:latin typeface="Nunito" panose="020B0604020202020204"/>
              </a:rPr>
              <a:t>Leadership</a:t>
            </a:r>
          </a:p>
        </p:txBody>
      </p:sp>
      <p:sp>
        <p:nvSpPr>
          <p:cNvPr id="8" name="TextBox 7">
            <a:extLst>
              <a:ext uri="{FF2B5EF4-FFF2-40B4-BE49-F238E27FC236}">
                <a16:creationId xmlns:a16="http://schemas.microsoft.com/office/drawing/2014/main" id="{1B6E49DE-867F-4B42-B0F3-FB43AF0110EE}"/>
              </a:ext>
            </a:extLst>
          </p:cNvPr>
          <p:cNvSpPr txBox="1"/>
          <p:nvPr/>
        </p:nvSpPr>
        <p:spPr>
          <a:xfrm>
            <a:off x="629200" y="4232584"/>
            <a:ext cx="2036327" cy="584775"/>
          </a:xfrm>
          <a:prstGeom prst="rect">
            <a:avLst/>
          </a:prstGeom>
          <a:noFill/>
        </p:spPr>
        <p:txBody>
          <a:bodyPr wrap="none" rtlCol="0">
            <a:spAutoFit/>
          </a:bodyPr>
          <a:lstStyle/>
          <a:p>
            <a:r>
              <a:rPr lang="en-US" sz="3200" b="1" dirty="0">
                <a:latin typeface="Nunito" panose="020B0604020202020204"/>
              </a:rPr>
              <a:t>Instruction</a:t>
            </a:r>
          </a:p>
        </p:txBody>
      </p:sp>
      <p:sp>
        <p:nvSpPr>
          <p:cNvPr id="10" name="TextBox 9">
            <a:extLst>
              <a:ext uri="{FF2B5EF4-FFF2-40B4-BE49-F238E27FC236}">
                <a16:creationId xmlns:a16="http://schemas.microsoft.com/office/drawing/2014/main" id="{A9330C48-98E1-48A6-A3B9-9906E8936124}"/>
              </a:ext>
            </a:extLst>
          </p:cNvPr>
          <p:cNvSpPr txBox="1"/>
          <p:nvPr/>
        </p:nvSpPr>
        <p:spPr>
          <a:xfrm>
            <a:off x="8257641" y="4292544"/>
            <a:ext cx="3490892" cy="584775"/>
          </a:xfrm>
          <a:prstGeom prst="rect">
            <a:avLst/>
          </a:prstGeom>
          <a:noFill/>
        </p:spPr>
        <p:txBody>
          <a:bodyPr wrap="none" rtlCol="0">
            <a:spAutoFit/>
          </a:bodyPr>
          <a:lstStyle/>
          <a:p>
            <a:r>
              <a:rPr lang="en-US" sz="3200" b="1" dirty="0">
                <a:latin typeface="Nunito" panose="020B0604020202020204"/>
              </a:rPr>
              <a:t>Family Engagement</a:t>
            </a:r>
          </a:p>
        </p:txBody>
      </p:sp>
    </p:spTree>
    <p:custDataLst>
      <p:tags r:id="rId1"/>
    </p:custDataLst>
    <p:extLst>
      <p:ext uri="{BB962C8B-B14F-4D97-AF65-F5344CB8AC3E}">
        <p14:creationId xmlns:p14="http://schemas.microsoft.com/office/powerpoint/2010/main" val="203799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BCF4-6521-4720-BEA4-7C25D2D65E73}"/>
              </a:ext>
            </a:extLst>
          </p:cNvPr>
          <p:cNvSpPr>
            <a:spLocks noGrp="1"/>
          </p:cNvSpPr>
          <p:nvPr>
            <p:ph type="title"/>
          </p:nvPr>
        </p:nvSpPr>
        <p:spPr/>
        <p:txBody>
          <a:bodyPr/>
          <a:lstStyle/>
          <a:p>
            <a:r>
              <a:rPr lang="en-US" dirty="0"/>
              <a:t>CITES Framework Development Districts</a:t>
            </a:r>
          </a:p>
        </p:txBody>
      </p:sp>
      <p:pic>
        <p:nvPicPr>
          <p:cNvPr id="7" name="Picture 6" descr="Map of CITES Framework Development Districts">
            <a:extLst>
              <a:ext uri="{FF2B5EF4-FFF2-40B4-BE49-F238E27FC236}">
                <a16:creationId xmlns:a16="http://schemas.microsoft.com/office/drawing/2014/main" id="{00B0004D-FB1A-48AE-B365-07D1EEE62936}"/>
              </a:ext>
            </a:extLst>
          </p:cNvPr>
          <p:cNvPicPr>
            <a:picLocks noChangeAspect="1"/>
          </p:cNvPicPr>
          <p:nvPr/>
        </p:nvPicPr>
        <p:blipFill>
          <a:blip r:embed="rId3"/>
          <a:stretch>
            <a:fillRect/>
          </a:stretch>
        </p:blipFill>
        <p:spPr>
          <a:xfrm>
            <a:off x="752338" y="1708728"/>
            <a:ext cx="5813065" cy="4137891"/>
          </a:xfrm>
          <a:prstGeom prst="rect">
            <a:avLst/>
          </a:prstGeom>
        </p:spPr>
      </p:pic>
      <p:sp>
        <p:nvSpPr>
          <p:cNvPr id="8" name="TextBox 7">
            <a:extLst>
              <a:ext uri="{FF2B5EF4-FFF2-40B4-BE49-F238E27FC236}">
                <a16:creationId xmlns:a16="http://schemas.microsoft.com/office/drawing/2014/main" id="{E4629732-CCE3-4CD8-88AD-C2E68A6AC9AE}"/>
              </a:ext>
            </a:extLst>
          </p:cNvPr>
          <p:cNvSpPr txBox="1"/>
          <p:nvPr/>
        </p:nvSpPr>
        <p:spPr>
          <a:xfrm>
            <a:off x="6858001" y="1812142"/>
            <a:ext cx="4734000" cy="4524315"/>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rgbClr val="3C3C3C"/>
                </a:solidFill>
                <a:latin typeface="Nunito" panose="020B0604020202020204" charset="0"/>
              </a:rPr>
              <a:t>Florence One Schools </a:t>
            </a:r>
          </a:p>
          <a:p>
            <a:pPr marL="380990" indent="-380990">
              <a:buFont typeface="Arial" panose="020B0604020202020204" pitchFamily="34" charset="0"/>
              <a:buChar char="•"/>
            </a:pPr>
            <a:r>
              <a:rPr lang="en-US" sz="2400" dirty="0">
                <a:solidFill>
                  <a:srgbClr val="3C3C3C"/>
                </a:solidFill>
                <a:latin typeface="Nunito" panose="020B0604020202020204" charset="0"/>
              </a:rPr>
              <a:t>Grossmont Union High School District</a:t>
            </a:r>
          </a:p>
          <a:p>
            <a:pPr marL="380990" indent="-380990">
              <a:buFont typeface="Arial" panose="020B0604020202020204" pitchFamily="34" charset="0"/>
              <a:buChar char="•"/>
            </a:pPr>
            <a:r>
              <a:rPr lang="en-US" sz="2400" dirty="0">
                <a:solidFill>
                  <a:srgbClr val="3C3C3C"/>
                </a:solidFill>
                <a:latin typeface="Nunito" panose="020B0604020202020204" charset="0"/>
              </a:rPr>
              <a:t>Hayward Community School District</a:t>
            </a:r>
          </a:p>
          <a:p>
            <a:pPr marL="380990" indent="-380990">
              <a:buFont typeface="Arial" panose="020B0604020202020204" pitchFamily="34" charset="0"/>
              <a:buChar char="•"/>
            </a:pPr>
            <a:r>
              <a:rPr lang="en-US" sz="2400" dirty="0">
                <a:solidFill>
                  <a:srgbClr val="3C3C3C"/>
                </a:solidFill>
                <a:latin typeface="Nunito" panose="020B0604020202020204" charset="0"/>
              </a:rPr>
              <a:t>Jenks Public Schools</a:t>
            </a:r>
          </a:p>
          <a:p>
            <a:pPr marL="380990" indent="-380990">
              <a:buFont typeface="Arial" panose="020B0604020202020204" pitchFamily="34" charset="0"/>
              <a:buChar char="•"/>
            </a:pPr>
            <a:r>
              <a:rPr lang="en-US" sz="2400" dirty="0">
                <a:solidFill>
                  <a:srgbClr val="3C3C3C"/>
                </a:solidFill>
                <a:latin typeface="Nunito" panose="020B0604020202020204" charset="0"/>
              </a:rPr>
              <a:t>Laramie County School District</a:t>
            </a:r>
          </a:p>
          <a:p>
            <a:pPr marL="380990" indent="-380990">
              <a:buFont typeface="Arial" panose="020B0604020202020204" pitchFamily="34" charset="0"/>
              <a:buChar char="•"/>
            </a:pPr>
            <a:r>
              <a:rPr lang="en-US" sz="2400" dirty="0">
                <a:solidFill>
                  <a:srgbClr val="3C3C3C"/>
                </a:solidFill>
                <a:latin typeface="Nunito" panose="020B0604020202020204" charset="0"/>
              </a:rPr>
              <a:t>Placer County Office of Education </a:t>
            </a:r>
          </a:p>
          <a:p>
            <a:pPr marL="380990" indent="-380990">
              <a:buFont typeface="Arial" panose="020B0604020202020204" pitchFamily="34" charset="0"/>
              <a:buChar char="•"/>
            </a:pPr>
            <a:r>
              <a:rPr lang="en-US" sz="2400" dirty="0">
                <a:solidFill>
                  <a:srgbClr val="3C3C3C"/>
                </a:solidFill>
                <a:latin typeface="Nunito" panose="020B0604020202020204" charset="0"/>
              </a:rPr>
              <a:t>Wethersfield Public Schools: Wethersfield, Connecticut</a:t>
            </a:r>
          </a:p>
          <a:p>
            <a:endParaRPr lang="en-US" sz="2400" dirty="0"/>
          </a:p>
        </p:txBody>
      </p:sp>
    </p:spTree>
    <p:extLst>
      <p:ext uri="{BB962C8B-B14F-4D97-AF65-F5344CB8AC3E}">
        <p14:creationId xmlns:p14="http://schemas.microsoft.com/office/powerpoint/2010/main" val="10163777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ADVANCE_TIME" val="28.987"/>
  <p:tag name="ISPRING_CUSTOM_TIMING_USED" val="1"/>
  <p:tag name="ISPRING_SLIDE_ID_2" val="{25DF6CBF-CA9B-48BD-8160-D80730459923}"/>
</p:tagLst>
</file>

<file path=ppt/tags/tag2.xml><?xml version="1.0" encoding="utf-8"?>
<p:tagLst xmlns:a="http://schemas.openxmlformats.org/drawingml/2006/main" xmlns:r="http://schemas.openxmlformats.org/officeDocument/2006/relationships" xmlns:p="http://schemas.openxmlformats.org/presentationml/2006/main">
  <p:tag name="GENSWF_ADVANCE_TIME" val="16.987"/>
  <p:tag name="ISPRING_CUSTOM_TIMING_USED" val="1"/>
  <p:tag name="ISPRING_SLIDE_ID_2" val="{88722242-B0CE-4959-B6A5-24E7D6807ED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11BB4D49879741BC7FF937833E6C12" ma:contentTypeVersion="12" ma:contentTypeDescription="Create a new document." ma:contentTypeScope="" ma:versionID="87fbdda4cdd856e5bda4530c012a4c5c">
  <xsd:schema xmlns:xsd="http://www.w3.org/2001/XMLSchema" xmlns:xs="http://www.w3.org/2001/XMLSchema" xmlns:p="http://schemas.microsoft.com/office/2006/metadata/properties" xmlns:ns2="9abd6e3d-0ed5-40bc-8cbd-28a7880d2d13" xmlns:ns3="632e1d2d-7396-49c7-a34e-3abbd9da5bdd" targetNamespace="http://schemas.microsoft.com/office/2006/metadata/properties" ma:root="true" ma:fieldsID="4d530bb515e952e6265d1365d0335f78" ns2:_="" ns3:_="">
    <xsd:import namespace="9abd6e3d-0ed5-40bc-8cbd-28a7880d2d13"/>
    <xsd:import namespace="632e1d2d-7396-49c7-a34e-3abbd9da5b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d6e3d-0ed5-40bc-8cbd-28a7880d2d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2e1d2d-7396-49c7-a34e-3abbd9da5b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EC3BE5-B640-4BC3-88CE-116B6500B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d6e3d-0ed5-40bc-8cbd-28a7880d2d13"/>
    <ds:schemaRef ds:uri="632e1d2d-7396-49c7-a34e-3abbd9da5b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50502-5635-4ECA-9C7F-58D851A7BD0E}">
  <ds:schemaRefs>
    <ds:schemaRef ds:uri="http://schemas.microsoft.com/sharepoint/v3/contenttype/forms"/>
  </ds:schemaRefs>
</ds:datastoreItem>
</file>

<file path=customXml/itemProps3.xml><?xml version="1.0" encoding="utf-8"?>
<ds:datastoreItem xmlns:ds="http://schemas.openxmlformats.org/officeDocument/2006/customXml" ds:itemID="{93827830-EDBF-4ED0-A7F7-259EDA33B70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111</TotalTime>
  <Words>854</Words>
  <Application>Microsoft Office PowerPoint</Application>
  <PresentationFormat>Widescreen</PresentationFormat>
  <Paragraphs>113</Paragraphs>
  <Slides>27</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Lato</vt:lpstr>
      <vt:lpstr>National2</vt:lpstr>
      <vt:lpstr>Nunito</vt:lpstr>
      <vt:lpstr>Segoe UI</vt:lpstr>
      <vt:lpstr>Office Theme</vt:lpstr>
      <vt:lpstr>Technology Leadership in Practice </vt:lpstr>
      <vt:lpstr>Session Agenda</vt:lpstr>
      <vt:lpstr>Objectives</vt:lpstr>
      <vt:lpstr>Our Framework Development Panelists </vt:lpstr>
      <vt:lpstr> CITES Framework Development</vt:lpstr>
      <vt:lpstr>The Big Picture</vt:lpstr>
      <vt:lpstr>The CITES Framework</vt:lpstr>
      <vt:lpstr>Phases of Framework Development</vt:lpstr>
      <vt:lpstr>CITES Framework Development Districts</vt:lpstr>
      <vt:lpstr>CITES Framework: Leadership Practices</vt:lpstr>
      <vt:lpstr>Determining Readiness</vt:lpstr>
      <vt:lpstr>It takes time, effort, and collaboration</vt:lpstr>
      <vt:lpstr>Grossmont Union HS District</vt:lpstr>
      <vt:lpstr>Jenks Public Schools</vt:lpstr>
      <vt:lpstr>Wethersfield Public Schools</vt:lpstr>
      <vt:lpstr>The CITES Self-Assessment</vt:lpstr>
      <vt:lpstr>Overview of the CITES Assessment</vt:lpstr>
      <vt:lpstr>Self-Assessment Results: Creating a  Community-wide Vision</vt:lpstr>
      <vt:lpstr>Self-Assessment Results: Develop a Strategic Technology Implementation Plan</vt:lpstr>
      <vt:lpstr>Self-Assessment Results: Measure Progress for Continuous Improvement</vt:lpstr>
      <vt:lpstr>Reflection and Lessons Learned</vt:lpstr>
      <vt:lpstr>Spreading the Learning</vt:lpstr>
      <vt:lpstr>Discussion</vt:lpstr>
      <vt:lpstr>Tools and Resources </vt:lpstr>
      <vt:lpstr>Feedback</vt:lpstr>
      <vt:lpstr>Connect with Us!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Leadership in Practice</dc:title>
  <dc:creator>Ruedel, Kristin</dc:creator>
  <cp:lastModifiedBy>Leslie O'Callaghan</cp:lastModifiedBy>
  <cp:revision>16</cp:revision>
  <dcterms:created xsi:type="dcterms:W3CDTF">2020-11-12T12:45:19Z</dcterms:created>
  <dcterms:modified xsi:type="dcterms:W3CDTF">2020-11-16T18:03:07Z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0x0101001E11BB4D49879741BC7FF937833E6C12</vt:lpwstr>
  </property>
</Properties>
</file>