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4"/>
  </p:sldMasterIdLst>
  <p:notesMasterIdLst>
    <p:notesMasterId r:id="rId22"/>
  </p:notesMasterIdLst>
  <p:sldIdLst>
    <p:sldId id="256" r:id="rId5"/>
    <p:sldId id="257" r:id="rId6"/>
    <p:sldId id="1472" r:id="rId7"/>
    <p:sldId id="1471" r:id="rId8"/>
    <p:sldId id="283" r:id="rId9"/>
    <p:sldId id="280" r:id="rId10"/>
    <p:sldId id="1447" r:id="rId11"/>
    <p:sldId id="1463" r:id="rId12"/>
    <p:sldId id="267" r:id="rId13"/>
    <p:sldId id="1464" r:id="rId14"/>
    <p:sldId id="269" r:id="rId15"/>
    <p:sldId id="1465" r:id="rId16"/>
    <p:sldId id="1466" r:id="rId17"/>
    <p:sldId id="1468" r:id="rId18"/>
    <p:sldId id="261" r:id="rId19"/>
    <p:sldId id="259" r:id="rId20"/>
    <p:sldId id="264" r:id="rId21"/>
  </p:sldIdLst>
  <p:sldSz cx="9144000" cy="5143500" type="screen16x9"/>
  <p:notesSz cx="6858000" cy="3457575"/>
  <p:embeddedFontLst>
    <p:embeddedFont>
      <p:font typeface="Lato" panose="020B0604020202020204" charset="0"/>
      <p:regular r:id="rId23"/>
      <p:bold r:id="rId24"/>
      <p:italic r:id="rId25"/>
      <p:boldItalic r:id="rId26"/>
    </p:embeddedFont>
    <p:embeddedFont>
      <p:font typeface="Nunito" panose="020B0604020202020204" charset="0"/>
      <p:regular r:id="rId27"/>
      <p:bold r:id="rId28"/>
      <p:italic r:id="rId29"/>
      <p:boldItalic r:id="rId30"/>
    </p:embeddedFont>
    <p:embeddedFont>
      <p:font typeface="Roboto" panose="020B0604020202020204" charset="0"/>
      <p:regular r:id="rId31"/>
      <p:bold r:id="rId32"/>
      <p:italic r:id="rId33"/>
      <p:boldItalic r:id="rId34"/>
    </p:embeddedFont>
    <p:embeddedFont>
      <p:font typeface="Verdana" panose="020B060403050404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y Zabala" initials="JZ" lastIdx="3" clrIdx="0">
    <p:extLst>
      <p:ext uri="{19B8F6BF-5375-455C-9EA6-DF929625EA0E}">
        <p15:presenceInfo xmlns:p15="http://schemas.microsoft.com/office/powerpoint/2012/main" userId="S::jzabala@cast.org::ad43ef67-f6b3-4191-9035-3ffd36dd26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9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AF7214-618A-78CA-1283-2AACDB34D2C6}" v="287" dt="2020-05-19T14:48:31.403"/>
    <p1510:client id="{DA0A0EDF-E9DE-62D4-5104-27937AF8B03E}" v="3" dt="2020-05-19T15:13:37.913"/>
    <p1510:client id="{F260EC39-74D8-AC4A-A188-62D482E6B024}" v="260" dt="2020-05-19T15:13:08.7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798"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12.fntdata"/><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39652B-3BE9-49C0-8BD4-F5E6728BD0E5}" type="doc">
      <dgm:prSet loTypeId="urn:microsoft.com/office/officeart/2005/8/layout/matrix1" loCatId="matrix" qsTypeId="urn:microsoft.com/office/officeart/2005/8/quickstyle/simple1" qsCatId="simple" csTypeId="urn:microsoft.com/office/officeart/2005/8/colors/accent0_2" csCatId="mainScheme" phldr="1"/>
      <dgm:spPr/>
      <dgm:t>
        <a:bodyPr/>
        <a:lstStyle/>
        <a:p>
          <a:endParaRPr lang="en-US"/>
        </a:p>
      </dgm:t>
    </dgm:pt>
    <dgm:pt modelId="{0E97CC18-7D10-4651-BE7F-11C7C400F76D}">
      <dgm:prSet phldrT="[Text]"/>
      <dgm:spPr/>
      <dgm:t>
        <a:bodyPr/>
        <a:lstStyle/>
        <a:p>
          <a:r>
            <a:rPr lang="en-US"/>
            <a:t>Technology</a:t>
          </a:r>
        </a:p>
      </dgm:t>
    </dgm:pt>
    <dgm:pt modelId="{9D365740-84F1-44A5-9358-39BCE2427426}" type="parTrans" cxnId="{5DAF26D3-C1DA-4D53-8EC2-27097BD3B1C8}">
      <dgm:prSet/>
      <dgm:spPr/>
      <dgm:t>
        <a:bodyPr/>
        <a:lstStyle/>
        <a:p>
          <a:endParaRPr lang="en-US"/>
        </a:p>
      </dgm:t>
    </dgm:pt>
    <dgm:pt modelId="{A498E37B-4647-4B55-9A09-C43AF83F0264}" type="sibTrans" cxnId="{5DAF26D3-C1DA-4D53-8EC2-27097BD3B1C8}">
      <dgm:prSet/>
      <dgm:spPr/>
      <dgm:t>
        <a:bodyPr/>
        <a:lstStyle/>
        <a:p>
          <a:endParaRPr lang="en-US"/>
        </a:p>
      </dgm:t>
    </dgm:pt>
    <dgm:pt modelId="{E23FB0F3-FA0B-4639-8AD2-61C2D6558B08}">
      <dgm:prSet phldrT="[Text]"/>
      <dgm:spPr/>
      <dgm:t>
        <a:bodyPr/>
        <a:lstStyle/>
        <a:p>
          <a:r>
            <a:rPr lang="en-US"/>
            <a:t>Coordination</a:t>
          </a:r>
        </a:p>
      </dgm:t>
    </dgm:pt>
    <dgm:pt modelId="{B3B0270C-2AE0-44A7-A404-76D602398514}" type="parTrans" cxnId="{B456334B-2D81-4203-A3EE-58FEC8CEF2A7}">
      <dgm:prSet/>
      <dgm:spPr/>
      <dgm:t>
        <a:bodyPr/>
        <a:lstStyle/>
        <a:p>
          <a:endParaRPr lang="en-US"/>
        </a:p>
      </dgm:t>
    </dgm:pt>
    <dgm:pt modelId="{10F930AD-1CE5-432F-A9C9-2079A21FBE36}" type="sibTrans" cxnId="{B456334B-2D81-4203-A3EE-58FEC8CEF2A7}">
      <dgm:prSet/>
      <dgm:spPr/>
      <dgm:t>
        <a:bodyPr/>
        <a:lstStyle/>
        <a:p>
          <a:endParaRPr lang="en-US"/>
        </a:p>
      </dgm:t>
    </dgm:pt>
    <dgm:pt modelId="{87E1CC47-1245-44AB-986A-B581D24EE485}">
      <dgm:prSet phldrT="[Text]"/>
      <dgm:spPr/>
      <dgm:t>
        <a:bodyPr/>
        <a:lstStyle/>
        <a:p>
          <a:r>
            <a:rPr lang="en-US"/>
            <a:t>Collaboration</a:t>
          </a:r>
        </a:p>
      </dgm:t>
    </dgm:pt>
    <dgm:pt modelId="{AB9DFFAF-98B0-4B00-9482-54CAAA58281F}" type="parTrans" cxnId="{6CBF2038-009E-4800-962C-E26BD41EE0D2}">
      <dgm:prSet/>
      <dgm:spPr/>
      <dgm:t>
        <a:bodyPr/>
        <a:lstStyle/>
        <a:p>
          <a:endParaRPr lang="en-US"/>
        </a:p>
      </dgm:t>
    </dgm:pt>
    <dgm:pt modelId="{088335D9-E1D9-4DFB-A451-FDC0F35104C5}" type="sibTrans" cxnId="{6CBF2038-009E-4800-962C-E26BD41EE0D2}">
      <dgm:prSet/>
      <dgm:spPr/>
      <dgm:t>
        <a:bodyPr/>
        <a:lstStyle/>
        <a:p>
          <a:endParaRPr lang="en-US"/>
        </a:p>
      </dgm:t>
    </dgm:pt>
    <dgm:pt modelId="{FFB62AF5-D50A-43A9-B846-AC3C16E56142}">
      <dgm:prSet phldrT="[Text]"/>
      <dgm:spPr/>
      <dgm:t>
        <a:bodyPr/>
        <a:lstStyle/>
        <a:p>
          <a:r>
            <a:rPr lang="en-US"/>
            <a:t>Communication</a:t>
          </a:r>
        </a:p>
      </dgm:t>
    </dgm:pt>
    <dgm:pt modelId="{7DC452EA-D66C-476E-A3D7-6F0520EAAC43}" type="parTrans" cxnId="{D26A9AFA-7CDC-4BEA-A354-4D8499EFE94A}">
      <dgm:prSet/>
      <dgm:spPr/>
      <dgm:t>
        <a:bodyPr/>
        <a:lstStyle/>
        <a:p>
          <a:endParaRPr lang="en-US"/>
        </a:p>
      </dgm:t>
    </dgm:pt>
    <dgm:pt modelId="{1333613F-27DD-44E3-9697-4853FB064DBF}" type="sibTrans" cxnId="{D26A9AFA-7CDC-4BEA-A354-4D8499EFE94A}">
      <dgm:prSet/>
      <dgm:spPr/>
      <dgm:t>
        <a:bodyPr/>
        <a:lstStyle/>
        <a:p>
          <a:endParaRPr lang="en-US"/>
        </a:p>
      </dgm:t>
    </dgm:pt>
    <dgm:pt modelId="{518E966E-95B8-4D74-B815-B67EB650C491}">
      <dgm:prSet phldrT="[Text]"/>
      <dgm:spPr/>
      <dgm:t>
        <a:bodyPr/>
        <a:lstStyle/>
        <a:p>
          <a:r>
            <a:rPr lang="en-US"/>
            <a:t>Continuity</a:t>
          </a:r>
        </a:p>
      </dgm:t>
    </dgm:pt>
    <dgm:pt modelId="{0B5540D4-E711-4603-998C-5022A585F083}" type="parTrans" cxnId="{DAB62D77-1148-4EAC-AC24-0CCF6A516D7E}">
      <dgm:prSet/>
      <dgm:spPr/>
      <dgm:t>
        <a:bodyPr/>
        <a:lstStyle/>
        <a:p>
          <a:endParaRPr lang="en-US"/>
        </a:p>
      </dgm:t>
    </dgm:pt>
    <dgm:pt modelId="{36BAB0BF-8B0F-4DAC-863C-00AF1F37732D}" type="sibTrans" cxnId="{DAB62D77-1148-4EAC-AC24-0CCF6A516D7E}">
      <dgm:prSet/>
      <dgm:spPr/>
      <dgm:t>
        <a:bodyPr/>
        <a:lstStyle/>
        <a:p>
          <a:endParaRPr lang="en-US"/>
        </a:p>
      </dgm:t>
    </dgm:pt>
    <dgm:pt modelId="{811AF840-88D2-4075-94F7-196AAF9E8FB4}" type="pres">
      <dgm:prSet presAssocID="{5A39652B-3BE9-49C0-8BD4-F5E6728BD0E5}" presName="diagram" presStyleCnt="0">
        <dgm:presLayoutVars>
          <dgm:chMax val="1"/>
          <dgm:dir/>
          <dgm:animLvl val="ctr"/>
          <dgm:resizeHandles val="exact"/>
        </dgm:presLayoutVars>
      </dgm:prSet>
      <dgm:spPr/>
    </dgm:pt>
    <dgm:pt modelId="{8DD588A7-98BB-4BE2-A128-5869DE797A3E}" type="pres">
      <dgm:prSet presAssocID="{5A39652B-3BE9-49C0-8BD4-F5E6728BD0E5}" presName="matrix" presStyleCnt="0"/>
      <dgm:spPr/>
    </dgm:pt>
    <dgm:pt modelId="{81A5B6D7-443B-4591-B0FC-884FB84F11C2}" type="pres">
      <dgm:prSet presAssocID="{5A39652B-3BE9-49C0-8BD4-F5E6728BD0E5}" presName="tile1" presStyleLbl="node1" presStyleIdx="0" presStyleCnt="4"/>
      <dgm:spPr/>
    </dgm:pt>
    <dgm:pt modelId="{50B3739A-9928-427D-A21E-6F490D0A016F}" type="pres">
      <dgm:prSet presAssocID="{5A39652B-3BE9-49C0-8BD4-F5E6728BD0E5}" presName="tile1text" presStyleLbl="node1" presStyleIdx="0" presStyleCnt="4">
        <dgm:presLayoutVars>
          <dgm:chMax val="0"/>
          <dgm:chPref val="0"/>
          <dgm:bulletEnabled val="1"/>
        </dgm:presLayoutVars>
      </dgm:prSet>
      <dgm:spPr/>
    </dgm:pt>
    <dgm:pt modelId="{943CD132-3698-4B8A-A214-B9042AB58249}" type="pres">
      <dgm:prSet presAssocID="{5A39652B-3BE9-49C0-8BD4-F5E6728BD0E5}" presName="tile2" presStyleLbl="node1" presStyleIdx="1" presStyleCnt="4"/>
      <dgm:spPr/>
    </dgm:pt>
    <dgm:pt modelId="{DA6B5CDF-FB21-4E72-9C1C-824C50A70A56}" type="pres">
      <dgm:prSet presAssocID="{5A39652B-3BE9-49C0-8BD4-F5E6728BD0E5}" presName="tile2text" presStyleLbl="node1" presStyleIdx="1" presStyleCnt="4">
        <dgm:presLayoutVars>
          <dgm:chMax val="0"/>
          <dgm:chPref val="0"/>
          <dgm:bulletEnabled val="1"/>
        </dgm:presLayoutVars>
      </dgm:prSet>
      <dgm:spPr/>
    </dgm:pt>
    <dgm:pt modelId="{B82E35F4-3A5D-4C03-8F68-C6F6E25E65FF}" type="pres">
      <dgm:prSet presAssocID="{5A39652B-3BE9-49C0-8BD4-F5E6728BD0E5}" presName="tile3" presStyleLbl="node1" presStyleIdx="2" presStyleCnt="4" custLinFactNeighborY="631"/>
      <dgm:spPr/>
    </dgm:pt>
    <dgm:pt modelId="{2AAE8C0D-7178-4C80-B178-4C7EE43F063C}" type="pres">
      <dgm:prSet presAssocID="{5A39652B-3BE9-49C0-8BD4-F5E6728BD0E5}" presName="tile3text" presStyleLbl="node1" presStyleIdx="2" presStyleCnt="4">
        <dgm:presLayoutVars>
          <dgm:chMax val="0"/>
          <dgm:chPref val="0"/>
          <dgm:bulletEnabled val="1"/>
        </dgm:presLayoutVars>
      </dgm:prSet>
      <dgm:spPr/>
    </dgm:pt>
    <dgm:pt modelId="{9165CC3D-BFFB-49E3-9276-515495B58185}" type="pres">
      <dgm:prSet presAssocID="{5A39652B-3BE9-49C0-8BD4-F5E6728BD0E5}" presName="tile4" presStyleLbl="node1" presStyleIdx="3" presStyleCnt="4"/>
      <dgm:spPr/>
    </dgm:pt>
    <dgm:pt modelId="{080C554E-A4C1-4935-ACFA-85658844D93C}" type="pres">
      <dgm:prSet presAssocID="{5A39652B-3BE9-49C0-8BD4-F5E6728BD0E5}" presName="tile4text" presStyleLbl="node1" presStyleIdx="3" presStyleCnt="4">
        <dgm:presLayoutVars>
          <dgm:chMax val="0"/>
          <dgm:chPref val="0"/>
          <dgm:bulletEnabled val="1"/>
        </dgm:presLayoutVars>
      </dgm:prSet>
      <dgm:spPr/>
    </dgm:pt>
    <dgm:pt modelId="{F6B086B2-7A6E-4909-B3BC-2ADFC4755FD1}" type="pres">
      <dgm:prSet presAssocID="{5A39652B-3BE9-49C0-8BD4-F5E6728BD0E5}" presName="centerTile" presStyleLbl="fgShp" presStyleIdx="0" presStyleCnt="1">
        <dgm:presLayoutVars>
          <dgm:chMax val="0"/>
          <dgm:chPref val="0"/>
        </dgm:presLayoutVars>
      </dgm:prSet>
      <dgm:spPr/>
    </dgm:pt>
  </dgm:ptLst>
  <dgm:cxnLst>
    <dgm:cxn modelId="{6CBF2038-009E-4800-962C-E26BD41EE0D2}" srcId="{0E97CC18-7D10-4651-BE7F-11C7C400F76D}" destId="{87E1CC47-1245-44AB-986A-B581D24EE485}" srcOrd="1" destOrd="0" parTransId="{AB9DFFAF-98B0-4B00-9482-54CAAA58281F}" sibTransId="{088335D9-E1D9-4DFB-A451-FDC0F35104C5}"/>
    <dgm:cxn modelId="{86FBD943-B1B5-45AC-A4C8-D3B8DDC85EEE}" type="presOf" srcId="{518E966E-95B8-4D74-B815-B67EB650C491}" destId="{080C554E-A4C1-4935-ACFA-85658844D93C}" srcOrd="1" destOrd="0" presId="urn:microsoft.com/office/officeart/2005/8/layout/matrix1"/>
    <dgm:cxn modelId="{45585469-B225-436D-A857-551DD9ABB728}" type="presOf" srcId="{87E1CC47-1245-44AB-986A-B581D24EE485}" destId="{943CD132-3698-4B8A-A214-B9042AB58249}" srcOrd="0" destOrd="0" presId="urn:microsoft.com/office/officeart/2005/8/layout/matrix1"/>
    <dgm:cxn modelId="{B456334B-2D81-4203-A3EE-58FEC8CEF2A7}" srcId="{0E97CC18-7D10-4651-BE7F-11C7C400F76D}" destId="{E23FB0F3-FA0B-4639-8AD2-61C2D6558B08}" srcOrd="0" destOrd="0" parTransId="{B3B0270C-2AE0-44A7-A404-76D602398514}" sibTransId="{10F930AD-1CE5-432F-A9C9-2079A21FBE36}"/>
    <dgm:cxn modelId="{DAB62D77-1148-4EAC-AC24-0CCF6A516D7E}" srcId="{0E97CC18-7D10-4651-BE7F-11C7C400F76D}" destId="{518E966E-95B8-4D74-B815-B67EB650C491}" srcOrd="3" destOrd="0" parTransId="{0B5540D4-E711-4603-998C-5022A585F083}" sibTransId="{36BAB0BF-8B0F-4DAC-863C-00AF1F37732D}"/>
    <dgm:cxn modelId="{0C4C1A81-3493-409B-816A-DBC08BCA1473}" type="presOf" srcId="{FFB62AF5-D50A-43A9-B846-AC3C16E56142}" destId="{B82E35F4-3A5D-4C03-8F68-C6F6E25E65FF}" srcOrd="0" destOrd="0" presId="urn:microsoft.com/office/officeart/2005/8/layout/matrix1"/>
    <dgm:cxn modelId="{C95A1084-A4E8-4B56-A3DB-19938A6754E7}" type="presOf" srcId="{5A39652B-3BE9-49C0-8BD4-F5E6728BD0E5}" destId="{811AF840-88D2-4075-94F7-196AAF9E8FB4}" srcOrd="0" destOrd="0" presId="urn:microsoft.com/office/officeart/2005/8/layout/matrix1"/>
    <dgm:cxn modelId="{C470488C-8B92-4779-B81E-1F4D694880B1}" type="presOf" srcId="{87E1CC47-1245-44AB-986A-B581D24EE485}" destId="{DA6B5CDF-FB21-4E72-9C1C-824C50A70A56}" srcOrd="1" destOrd="0" presId="urn:microsoft.com/office/officeart/2005/8/layout/matrix1"/>
    <dgm:cxn modelId="{C6CDD597-1A91-49BB-B1DD-9A4F388F28A9}" type="presOf" srcId="{E23FB0F3-FA0B-4639-8AD2-61C2D6558B08}" destId="{50B3739A-9928-427D-A21E-6F490D0A016F}" srcOrd="1" destOrd="0" presId="urn:microsoft.com/office/officeart/2005/8/layout/matrix1"/>
    <dgm:cxn modelId="{19D22BB0-1695-42EB-847D-73F6ADF4F97F}" type="presOf" srcId="{0E97CC18-7D10-4651-BE7F-11C7C400F76D}" destId="{F6B086B2-7A6E-4909-B3BC-2ADFC4755FD1}" srcOrd="0" destOrd="0" presId="urn:microsoft.com/office/officeart/2005/8/layout/matrix1"/>
    <dgm:cxn modelId="{9801C9B8-C17B-4F2F-B98A-D27475544B77}" type="presOf" srcId="{E23FB0F3-FA0B-4639-8AD2-61C2D6558B08}" destId="{81A5B6D7-443B-4591-B0FC-884FB84F11C2}" srcOrd="0" destOrd="0" presId="urn:microsoft.com/office/officeart/2005/8/layout/matrix1"/>
    <dgm:cxn modelId="{5DAF26D3-C1DA-4D53-8EC2-27097BD3B1C8}" srcId="{5A39652B-3BE9-49C0-8BD4-F5E6728BD0E5}" destId="{0E97CC18-7D10-4651-BE7F-11C7C400F76D}" srcOrd="0" destOrd="0" parTransId="{9D365740-84F1-44A5-9358-39BCE2427426}" sibTransId="{A498E37B-4647-4B55-9A09-C43AF83F0264}"/>
    <dgm:cxn modelId="{D53E54EB-0D2A-432F-940E-B76F5FB65509}" type="presOf" srcId="{FFB62AF5-D50A-43A9-B846-AC3C16E56142}" destId="{2AAE8C0D-7178-4C80-B178-4C7EE43F063C}" srcOrd="1" destOrd="0" presId="urn:microsoft.com/office/officeart/2005/8/layout/matrix1"/>
    <dgm:cxn modelId="{C73A80F7-20FC-40B0-80A8-8898F6954251}" type="presOf" srcId="{518E966E-95B8-4D74-B815-B67EB650C491}" destId="{9165CC3D-BFFB-49E3-9276-515495B58185}" srcOrd="0" destOrd="0" presId="urn:microsoft.com/office/officeart/2005/8/layout/matrix1"/>
    <dgm:cxn modelId="{D26A9AFA-7CDC-4BEA-A354-4D8499EFE94A}" srcId="{0E97CC18-7D10-4651-BE7F-11C7C400F76D}" destId="{FFB62AF5-D50A-43A9-B846-AC3C16E56142}" srcOrd="2" destOrd="0" parTransId="{7DC452EA-D66C-476E-A3D7-6F0520EAAC43}" sibTransId="{1333613F-27DD-44E3-9697-4853FB064DBF}"/>
    <dgm:cxn modelId="{B13D6080-56B1-4BF6-AF5D-1C8A6B7351A7}" type="presParOf" srcId="{811AF840-88D2-4075-94F7-196AAF9E8FB4}" destId="{8DD588A7-98BB-4BE2-A128-5869DE797A3E}" srcOrd="0" destOrd="0" presId="urn:microsoft.com/office/officeart/2005/8/layout/matrix1"/>
    <dgm:cxn modelId="{0E025E1B-D408-4B5E-9361-866697F69C4C}" type="presParOf" srcId="{8DD588A7-98BB-4BE2-A128-5869DE797A3E}" destId="{81A5B6D7-443B-4591-B0FC-884FB84F11C2}" srcOrd="0" destOrd="0" presId="urn:microsoft.com/office/officeart/2005/8/layout/matrix1"/>
    <dgm:cxn modelId="{D1622524-6932-4463-86E9-38BAB0EAAD81}" type="presParOf" srcId="{8DD588A7-98BB-4BE2-A128-5869DE797A3E}" destId="{50B3739A-9928-427D-A21E-6F490D0A016F}" srcOrd="1" destOrd="0" presId="urn:microsoft.com/office/officeart/2005/8/layout/matrix1"/>
    <dgm:cxn modelId="{DF52A718-715A-4EFB-8D7B-F35D55AACA3E}" type="presParOf" srcId="{8DD588A7-98BB-4BE2-A128-5869DE797A3E}" destId="{943CD132-3698-4B8A-A214-B9042AB58249}" srcOrd="2" destOrd="0" presId="urn:microsoft.com/office/officeart/2005/8/layout/matrix1"/>
    <dgm:cxn modelId="{F032419D-4039-410F-8A88-0A831403C4EC}" type="presParOf" srcId="{8DD588A7-98BB-4BE2-A128-5869DE797A3E}" destId="{DA6B5CDF-FB21-4E72-9C1C-824C50A70A56}" srcOrd="3" destOrd="0" presId="urn:microsoft.com/office/officeart/2005/8/layout/matrix1"/>
    <dgm:cxn modelId="{73DDFA68-0956-4A1B-82FD-076F0B8E1245}" type="presParOf" srcId="{8DD588A7-98BB-4BE2-A128-5869DE797A3E}" destId="{B82E35F4-3A5D-4C03-8F68-C6F6E25E65FF}" srcOrd="4" destOrd="0" presId="urn:microsoft.com/office/officeart/2005/8/layout/matrix1"/>
    <dgm:cxn modelId="{80807523-5F44-4D27-8CAE-488A1F3B11B7}" type="presParOf" srcId="{8DD588A7-98BB-4BE2-A128-5869DE797A3E}" destId="{2AAE8C0D-7178-4C80-B178-4C7EE43F063C}" srcOrd="5" destOrd="0" presId="urn:microsoft.com/office/officeart/2005/8/layout/matrix1"/>
    <dgm:cxn modelId="{3541171A-4AFA-49DB-8BC8-559D6F39EF28}" type="presParOf" srcId="{8DD588A7-98BB-4BE2-A128-5869DE797A3E}" destId="{9165CC3D-BFFB-49E3-9276-515495B58185}" srcOrd="6" destOrd="0" presId="urn:microsoft.com/office/officeart/2005/8/layout/matrix1"/>
    <dgm:cxn modelId="{7B3013D0-B8C1-4E65-9541-E57683D497C9}" type="presParOf" srcId="{8DD588A7-98BB-4BE2-A128-5869DE797A3E}" destId="{080C554E-A4C1-4935-ACFA-85658844D93C}" srcOrd="7" destOrd="0" presId="urn:microsoft.com/office/officeart/2005/8/layout/matrix1"/>
    <dgm:cxn modelId="{9873567D-A17D-46AE-A033-62425E09B25E}" type="presParOf" srcId="{811AF840-88D2-4075-94F7-196AAF9E8FB4}" destId="{F6B086B2-7A6E-4909-B3BC-2ADFC4755FD1}"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A5B6D7-443B-4591-B0FC-884FB84F11C2}">
      <dsp:nvSpPr>
        <dsp:cNvPr id="0" name=""/>
        <dsp:cNvSpPr/>
      </dsp:nvSpPr>
      <dsp:spPr>
        <a:xfrm rot="16200000">
          <a:off x="704294" y="-704294"/>
          <a:ext cx="1608931" cy="3017519"/>
        </a:xfrm>
        <a:prstGeom prst="round1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Coordination</a:t>
          </a:r>
        </a:p>
      </dsp:txBody>
      <dsp:txXfrm rot="5400000">
        <a:off x="0" y="0"/>
        <a:ext cx="3017519" cy="1206698"/>
      </dsp:txXfrm>
    </dsp:sp>
    <dsp:sp modelId="{943CD132-3698-4B8A-A214-B9042AB58249}">
      <dsp:nvSpPr>
        <dsp:cNvPr id="0" name=""/>
        <dsp:cNvSpPr/>
      </dsp:nvSpPr>
      <dsp:spPr>
        <a:xfrm>
          <a:off x="3017519" y="0"/>
          <a:ext cx="3017519" cy="1608931"/>
        </a:xfrm>
        <a:prstGeom prst="round1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Collaboration</a:t>
          </a:r>
        </a:p>
      </dsp:txBody>
      <dsp:txXfrm>
        <a:off x="3017519" y="0"/>
        <a:ext cx="3017519" cy="1206698"/>
      </dsp:txXfrm>
    </dsp:sp>
    <dsp:sp modelId="{B82E35F4-3A5D-4C03-8F68-C6F6E25E65FF}">
      <dsp:nvSpPr>
        <dsp:cNvPr id="0" name=""/>
        <dsp:cNvSpPr/>
      </dsp:nvSpPr>
      <dsp:spPr>
        <a:xfrm rot="10800000">
          <a:off x="0" y="1608931"/>
          <a:ext cx="3017519" cy="1608931"/>
        </a:xfrm>
        <a:prstGeom prst="round1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Communication</a:t>
          </a:r>
        </a:p>
      </dsp:txBody>
      <dsp:txXfrm rot="10800000">
        <a:off x="0" y="2011163"/>
        <a:ext cx="3017519" cy="1206698"/>
      </dsp:txXfrm>
    </dsp:sp>
    <dsp:sp modelId="{9165CC3D-BFFB-49E3-9276-515495B58185}">
      <dsp:nvSpPr>
        <dsp:cNvPr id="0" name=""/>
        <dsp:cNvSpPr/>
      </dsp:nvSpPr>
      <dsp:spPr>
        <a:xfrm rot="5400000">
          <a:off x="3721814" y="904636"/>
          <a:ext cx="1608931" cy="3017519"/>
        </a:xfrm>
        <a:prstGeom prst="round1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Continuity</a:t>
          </a:r>
        </a:p>
      </dsp:txBody>
      <dsp:txXfrm rot="-5400000">
        <a:off x="3017520" y="2011162"/>
        <a:ext cx="3017519" cy="1206698"/>
      </dsp:txXfrm>
    </dsp:sp>
    <dsp:sp modelId="{F6B086B2-7A6E-4909-B3BC-2ADFC4755FD1}">
      <dsp:nvSpPr>
        <dsp:cNvPr id="0" name=""/>
        <dsp:cNvSpPr/>
      </dsp:nvSpPr>
      <dsp:spPr>
        <a:xfrm>
          <a:off x="2112263" y="1206698"/>
          <a:ext cx="1810512" cy="804465"/>
        </a:xfrm>
        <a:prstGeom prst="roundRect">
          <a:avLst/>
        </a:prstGeom>
        <a:solidFill>
          <a:schemeClr val="dk2">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Technology</a:t>
          </a:r>
        </a:p>
      </dsp:txBody>
      <dsp:txXfrm>
        <a:off x="2151534" y="1245969"/>
        <a:ext cx="1731970" cy="725923"/>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ommons.wikimedia.org/wiki/File:Straight_Line_Steady_2.sv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643b41af89_4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643b41af89_4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52432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70552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67282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31806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a:p>
        </p:txBody>
      </p:sp>
    </p:spTree>
    <p:extLst>
      <p:ext uri="{BB962C8B-B14F-4D97-AF65-F5344CB8AC3E}">
        <p14:creationId xmlns:p14="http://schemas.microsoft.com/office/powerpoint/2010/main" val="90461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6553e09703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6553e09703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6553e09703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6553e09703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Font typeface="Arial" panose="020B0604020202020204" pitchFamily="34" charset="0"/>
              <a:buNone/>
            </a:pP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6553e09703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6553e09703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https://www.surveymonkey.com/r/S5HFRDS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6583c0429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6583c0429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57012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04013" y="1801813"/>
            <a:ext cx="16017876" cy="9010650"/>
          </a:xfrm>
        </p:spPr>
      </p:sp>
      <p:sp>
        <p:nvSpPr>
          <p:cNvPr id="3" name="Notes Placeholder 2"/>
          <p:cNvSpPr>
            <a:spLocks noGrp="1"/>
          </p:cNvSpPr>
          <p:nvPr>
            <p:ph type="body" idx="1"/>
          </p:nvPr>
        </p:nvSpPr>
        <p:spPr/>
        <p:txBody>
          <a:bodyPr/>
          <a:lstStyle/>
          <a:p>
            <a:pPr marL="139700" indent="0">
              <a:buNone/>
            </a:pPr>
            <a:r>
              <a:rPr lang="en-US"/>
              <a:t>Please share your specialty or focus area: </a:t>
            </a:r>
          </a:p>
          <a:p>
            <a:pPr marL="139700" indent="0">
              <a:buNone/>
            </a:pPr>
            <a:r>
              <a:rPr lang="en-US"/>
              <a:t>Assistive Technology </a:t>
            </a:r>
          </a:p>
          <a:p>
            <a:pPr marL="139700" indent="0">
              <a:buNone/>
            </a:pPr>
            <a:r>
              <a:rPr lang="en-US"/>
              <a:t>Educational or Instructional Technology </a:t>
            </a:r>
          </a:p>
          <a:p>
            <a:pPr marL="139700" indent="0">
              <a:buNone/>
            </a:pPr>
            <a:r>
              <a:rPr lang="en-US"/>
              <a:t>Information Technology </a:t>
            </a:r>
          </a:p>
          <a:p>
            <a:pPr marL="139700" indent="0">
              <a:buNone/>
            </a:pPr>
            <a:r>
              <a:rPr lang="en-US"/>
              <a:t>Family or Caregiver </a:t>
            </a:r>
          </a:p>
          <a:p>
            <a:pPr marL="139700" indent="0">
              <a:buNone/>
            </a:pPr>
            <a:r>
              <a:rPr lang="en-US"/>
              <a:t>General Education Teacher </a:t>
            </a:r>
          </a:p>
          <a:p>
            <a:pPr marL="139700" indent="0">
              <a:buNone/>
            </a:pPr>
            <a:r>
              <a:rPr lang="en-US"/>
              <a:t>Special Education Teacher </a:t>
            </a:r>
          </a:p>
          <a:p>
            <a:pPr marL="139700" indent="0">
              <a:buNone/>
            </a:pPr>
            <a:r>
              <a:rPr lang="en-US"/>
              <a:t>State or Federal Program </a:t>
            </a:r>
          </a:p>
          <a:p>
            <a:pPr marL="139700" indent="0">
              <a:buNone/>
            </a:pPr>
            <a:r>
              <a:rPr lang="en-US"/>
              <a:t>Service Provider</a:t>
            </a:r>
          </a:p>
          <a:p>
            <a:pPr marL="139700" indent="0">
              <a:buNone/>
            </a:pPr>
            <a:r>
              <a:rPr lang="en-US"/>
              <a:t>Other </a:t>
            </a:r>
          </a:p>
        </p:txBody>
      </p:sp>
    </p:spTree>
    <p:extLst>
      <p:ext uri="{BB962C8B-B14F-4D97-AF65-F5344CB8AC3E}">
        <p14:creationId xmlns:p14="http://schemas.microsoft.com/office/powerpoint/2010/main" val="1067104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a:p>
        </p:txBody>
      </p:sp>
    </p:spTree>
    <p:extLst>
      <p:ext uri="{BB962C8B-B14F-4D97-AF65-F5344CB8AC3E}">
        <p14:creationId xmlns:p14="http://schemas.microsoft.com/office/powerpoint/2010/main" val="3878679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57012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Image from </a:t>
            </a:r>
            <a:r>
              <a:rPr lang="en-US">
                <a:hlinkClick r:id="rId3"/>
              </a:rPr>
              <a:t>https://commons.wikimedia.org/wiki/File:Straight_Line_Steady_2.svg</a:t>
            </a:r>
            <a:endParaRPr lang="en-US"/>
          </a:p>
          <a:p>
            <a:pPr marL="139700" indent="0">
              <a:buNone/>
            </a:pPr>
            <a:endParaRPr lang="en-US"/>
          </a:p>
          <a:p>
            <a:pPr marL="139700" indent="0">
              <a:buNone/>
            </a:pPr>
            <a:endParaRPr lang="en-US"/>
          </a:p>
          <a:p>
            <a:pPr marL="139700" indent="0">
              <a:buNone/>
            </a:pPr>
            <a:endParaRPr lang="en-US"/>
          </a:p>
        </p:txBody>
      </p:sp>
    </p:spTree>
    <p:extLst>
      <p:ext uri="{BB962C8B-B14F-4D97-AF65-F5344CB8AC3E}">
        <p14:creationId xmlns:p14="http://schemas.microsoft.com/office/powerpoint/2010/main" val="2745132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6553e09703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6553e09703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Font typeface="Arial" panose="020B0604020202020204" pitchFamily="34" charset="0"/>
              <a:buNone/>
            </a:pPr>
            <a:endParaRPr lang="en-US"/>
          </a:p>
        </p:txBody>
      </p:sp>
    </p:spTree>
    <p:extLst>
      <p:ext uri="{BB962C8B-B14F-4D97-AF65-F5344CB8AC3E}">
        <p14:creationId xmlns:p14="http://schemas.microsoft.com/office/powerpoint/2010/main" val="1270852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a:p>
        </p:txBody>
      </p:sp>
    </p:spTree>
    <p:extLst>
      <p:ext uri="{BB962C8B-B14F-4D97-AF65-F5344CB8AC3E}">
        <p14:creationId xmlns:p14="http://schemas.microsoft.com/office/powerpoint/2010/main" val="18510573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 purple mark R">
  <p:cSld name="TITLE_1">
    <p:bg>
      <p:bgPr>
        <a:solidFill>
          <a:srgbClr val="00797E"/>
        </a:soli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a:stretch/>
        </p:blipFill>
        <p:spPr>
          <a:xfrm>
            <a:off x="3273250" y="-281739"/>
            <a:ext cx="6252425" cy="6006978"/>
          </a:xfrm>
          <a:prstGeom prst="rect">
            <a:avLst/>
          </a:prstGeom>
          <a:noFill/>
          <a:ln>
            <a:noFill/>
          </a:ln>
        </p:spPr>
      </p:pic>
      <p:sp>
        <p:nvSpPr>
          <p:cNvPr id="11" name="Google Shape;11;p2"/>
          <p:cNvSpPr txBox="1">
            <a:spLocks noGrp="1"/>
          </p:cNvSpPr>
          <p:nvPr>
            <p:ph type="ctrTitle"/>
          </p:nvPr>
        </p:nvSpPr>
        <p:spPr>
          <a:xfrm>
            <a:off x="390525" y="1819275"/>
            <a:ext cx="8681700" cy="9336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3EFEE"/>
              </a:buClr>
              <a:buSzPts val="4800"/>
              <a:buFont typeface="Nunito"/>
              <a:buNone/>
              <a:defRPr sz="4800">
                <a:solidFill>
                  <a:srgbClr val="F3EFEE"/>
                </a:solidFill>
                <a:latin typeface="Nunito"/>
                <a:ea typeface="Nunito"/>
                <a:cs typeface="Nunito"/>
                <a:sym typeface="Nunito"/>
              </a:defRPr>
            </a:lvl1pPr>
            <a:lvl2pPr lvl="1" rtl="0">
              <a:spcBef>
                <a:spcPts val="0"/>
              </a:spcBef>
              <a:spcAft>
                <a:spcPts val="0"/>
              </a:spcAft>
              <a:buClr>
                <a:srgbClr val="F3EFEE"/>
              </a:buClr>
              <a:buSzPts val="4800"/>
              <a:buFont typeface="Nunito"/>
              <a:buNone/>
              <a:defRPr sz="4800">
                <a:solidFill>
                  <a:srgbClr val="F3EFEE"/>
                </a:solidFill>
                <a:latin typeface="Nunito"/>
                <a:ea typeface="Nunito"/>
                <a:cs typeface="Nunito"/>
                <a:sym typeface="Nunito"/>
              </a:defRPr>
            </a:lvl2pPr>
            <a:lvl3pPr lvl="2" rtl="0">
              <a:spcBef>
                <a:spcPts val="0"/>
              </a:spcBef>
              <a:spcAft>
                <a:spcPts val="0"/>
              </a:spcAft>
              <a:buClr>
                <a:srgbClr val="F3EFEE"/>
              </a:buClr>
              <a:buSzPts val="4800"/>
              <a:buFont typeface="Nunito"/>
              <a:buNone/>
              <a:defRPr sz="4800">
                <a:solidFill>
                  <a:srgbClr val="F3EFEE"/>
                </a:solidFill>
                <a:latin typeface="Nunito"/>
                <a:ea typeface="Nunito"/>
                <a:cs typeface="Nunito"/>
                <a:sym typeface="Nunito"/>
              </a:defRPr>
            </a:lvl3pPr>
            <a:lvl4pPr lvl="3" rtl="0">
              <a:spcBef>
                <a:spcPts val="0"/>
              </a:spcBef>
              <a:spcAft>
                <a:spcPts val="0"/>
              </a:spcAft>
              <a:buClr>
                <a:srgbClr val="F3EFEE"/>
              </a:buClr>
              <a:buSzPts val="4800"/>
              <a:buFont typeface="Nunito"/>
              <a:buNone/>
              <a:defRPr sz="4800">
                <a:solidFill>
                  <a:srgbClr val="F3EFEE"/>
                </a:solidFill>
                <a:latin typeface="Nunito"/>
                <a:ea typeface="Nunito"/>
                <a:cs typeface="Nunito"/>
                <a:sym typeface="Nunito"/>
              </a:defRPr>
            </a:lvl4pPr>
            <a:lvl5pPr lvl="4" rtl="0">
              <a:spcBef>
                <a:spcPts val="0"/>
              </a:spcBef>
              <a:spcAft>
                <a:spcPts val="0"/>
              </a:spcAft>
              <a:buClr>
                <a:srgbClr val="F3EFEE"/>
              </a:buClr>
              <a:buSzPts val="4800"/>
              <a:buFont typeface="Nunito"/>
              <a:buNone/>
              <a:defRPr sz="4800">
                <a:solidFill>
                  <a:srgbClr val="F3EFEE"/>
                </a:solidFill>
                <a:latin typeface="Nunito"/>
                <a:ea typeface="Nunito"/>
                <a:cs typeface="Nunito"/>
                <a:sym typeface="Nunito"/>
              </a:defRPr>
            </a:lvl5pPr>
            <a:lvl6pPr lvl="5" rtl="0">
              <a:spcBef>
                <a:spcPts val="0"/>
              </a:spcBef>
              <a:spcAft>
                <a:spcPts val="0"/>
              </a:spcAft>
              <a:buClr>
                <a:srgbClr val="F3EFEE"/>
              </a:buClr>
              <a:buSzPts val="4800"/>
              <a:buFont typeface="Nunito"/>
              <a:buNone/>
              <a:defRPr sz="4800">
                <a:solidFill>
                  <a:srgbClr val="F3EFEE"/>
                </a:solidFill>
                <a:latin typeface="Nunito"/>
                <a:ea typeface="Nunito"/>
                <a:cs typeface="Nunito"/>
                <a:sym typeface="Nunito"/>
              </a:defRPr>
            </a:lvl6pPr>
            <a:lvl7pPr lvl="6" rtl="0">
              <a:spcBef>
                <a:spcPts val="0"/>
              </a:spcBef>
              <a:spcAft>
                <a:spcPts val="0"/>
              </a:spcAft>
              <a:buClr>
                <a:srgbClr val="F3EFEE"/>
              </a:buClr>
              <a:buSzPts val="4800"/>
              <a:buFont typeface="Nunito"/>
              <a:buNone/>
              <a:defRPr sz="4800">
                <a:solidFill>
                  <a:srgbClr val="F3EFEE"/>
                </a:solidFill>
                <a:latin typeface="Nunito"/>
                <a:ea typeface="Nunito"/>
                <a:cs typeface="Nunito"/>
                <a:sym typeface="Nunito"/>
              </a:defRPr>
            </a:lvl7pPr>
            <a:lvl8pPr lvl="7" rtl="0">
              <a:spcBef>
                <a:spcPts val="0"/>
              </a:spcBef>
              <a:spcAft>
                <a:spcPts val="0"/>
              </a:spcAft>
              <a:buClr>
                <a:srgbClr val="F3EFEE"/>
              </a:buClr>
              <a:buSzPts val="4800"/>
              <a:buFont typeface="Nunito"/>
              <a:buNone/>
              <a:defRPr sz="4800">
                <a:solidFill>
                  <a:srgbClr val="F3EFEE"/>
                </a:solidFill>
                <a:latin typeface="Nunito"/>
                <a:ea typeface="Nunito"/>
                <a:cs typeface="Nunito"/>
                <a:sym typeface="Nunito"/>
              </a:defRPr>
            </a:lvl8pPr>
            <a:lvl9pPr lvl="8" rtl="0">
              <a:spcBef>
                <a:spcPts val="0"/>
              </a:spcBef>
              <a:spcAft>
                <a:spcPts val="0"/>
              </a:spcAft>
              <a:buClr>
                <a:srgbClr val="F3EFEE"/>
              </a:buClr>
              <a:buSzPts val="4800"/>
              <a:buFont typeface="Nunito"/>
              <a:buNone/>
              <a:defRPr sz="4800">
                <a:solidFill>
                  <a:srgbClr val="F3EFEE"/>
                </a:solidFill>
                <a:latin typeface="Nunito"/>
                <a:ea typeface="Nunito"/>
                <a:cs typeface="Nunito"/>
                <a:sym typeface="Nunito"/>
              </a:defRPr>
            </a:lvl9pPr>
          </a:lstStyle>
          <a:p>
            <a:endParaRPr/>
          </a:p>
        </p:txBody>
      </p:sp>
      <p:sp>
        <p:nvSpPr>
          <p:cNvPr id="12" name="Google Shape;12;p2"/>
          <p:cNvSpPr txBox="1">
            <a:spLocks noGrp="1"/>
          </p:cNvSpPr>
          <p:nvPr>
            <p:ph type="subTitle" idx="1"/>
          </p:nvPr>
        </p:nvSpPr>
        <p:spPr>
          <a:xfrm>
            <a:off x="390525" y="2789127"/>
            <a:ext cx="8681700" cy="432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3EFEE"/>
              </a:buClr>
              <a:buSzPts val="2400"/>
              <a:buFont typeface="Nunito"/>
              <a:buNone/>
              <a:defRPr>
                <a:solidFill>
                  <a:srgbClr val="F3EFEE"/>
                </a:solidFill>
                <a:latin typeface="Nunito"/>
                <a:ea typeface="Nunito"/>
                <a:cs typeface="Nunito"/>
                <a:sym typeface="Nunito"/>
              </a:defRPr>
            </a:lvl1pPr>
            <a:lvl2pPr lvl="1" rtl="0">
              <a:lnSpc>
                <a:spcPct val="100000"/>
              </a:lnSpc>
              <a:spcBef>
                <a:spcPts val="0"/>
              </a:spcBef>
              <a:spcAft>
                <a:spcPts val="0"/>
              </a:spcAft>
              <a:buClr>
                <a:srgbClr val="F3EFEE"/>
              </a:buClr>
              <a:buSzPts val="1800"/>
              <a:buFont typeface="Nunito"/>
              <a:buNone/>
              <a:defRPr sz="1800">
                <a:solidFill>
                  <a:srgbClr val="F3EFEE"/>
                </a:solidFill>
                <a:latin typeface="Nunito"/>
                <a:ea typeface="Nunito"/>
                <a:cs typeface="Nunito"/>
                <a:sym typeface="Nunito"/>
              </a:defRPr>
            </a:lvl2pPr>
            <a:lvl3pPr lvl="2" rtl="0">
              <a:lnSpc>
                <a:spcPct val="100000"/>
              </a:lnSpc>
              <a:spcBef>
                <a:spcPts val="0"/>
              </a:spcBef>
              <a:spcAft>
                <a:spcPts val="0"/>
              </a:spcAft>
              <a:buClr>
                <a:srgbClr val="F3EFEE"/>
              </a:buClr>
              <a:buSzPts val="1800"/>
              <a:buFont typeface="Nunito"/>
              <a:buNone/>
              <a:defRPr sz="1800">
                <a:solidFill>
                  <a:srgbClr val="F3EFEE"/>
                </a:solidFill>
                <a:latin typeface="Nunito"/>
                <a:ea typeface="Nunito"/>
                <a:cs typeface="Nunito"/>
                <a:sym typeface="Nunito"/>
              </a:defRPr>
            </a:lvl3pPr>
            <a:lvl4pPr lvl="3" rtl="0">
              <a:lnSpc>
                <a:spcPct val="100000"/>
              </a:lnSpc>
              <a:spcBef>
                <a:spcPts val="0"/>
              </a:spcBef>
              <a:spcAft>
                <a:spcPts val="0"/>
              </a:spcAft>
              <a:buClr>
                <a:srgbClr val="F3EFEE"/>
              </a:buClr>
              <a:buSzPts val="1800"/>
              <a:buFont typeface="Nunito"/>
              <a:buNone/>
              <a:defRPr sz="1800">
                <a:solidFill>
                  <a:srgbClr val="F3EFEE"/>
                </a:solidFill>
                <a:latin typeface="Nunito"/>
                <a:ea typeface="Nunito"/>
                <a:cs typeface="Nunito"/>
                <a:sym typeface="Nunito"/>
              </a:defRPr>
            </a:lvl4pPr>
            <a:lvl5pPr lvl="4" rtl="0">
              <a:lnSpc>
                <a:spcPct val="100000"/>
              </a:lnSpc>
              <a:spcBef>
                <a:spcPts val="0"/>
              </a:spcBef>
              <a:spcAft>
                <a:spcPts val="0"/>
              </a:spcAft>
              <a:buClr>
                <a:srgbClr val="F3EFEE"/>
              </a:buClr>
              <a:buSzPts val="1800"/>
              <a:buFont typeface="Nunito"/>
              <a:buNone/>
              <a:defRPr sz="1800">
                <a:solidFill>
                  <a:srgbClr val="F3EFEE"/>
                </a:solidFill>
                <a:latin typeface="Nunito"/>
                <a:ea typeface="Nunito"/>
                <a:cs typeface="Nunito"/>
                <a:sym typeface="Nunito"/>
              </a:defRPr>
            </a:lvl5pPr>
            <a:lvl6pPr lvl="5" rtl="0">
              <a:lnSpc>
                <a:spcPct val="100000"/>
              </a:lnSpc>
              <a:spcBef>
                <a:spcPts val="0"/>
              </a:spcBef>
              <a:spcAft>
                <a:spcPts val="0"/>
              </a:spcAft>
              <a:buClr>
                <a:srgbClr val="F3EFEE"/>
              </a:buClr>
              <a:buSzPts val="1800"/>
              <a:buFont typeface="Nunito"/>
              <a:buNone/>
              <a:defRPr sz="1800">
                <a:solidFill>
                  <a:srgbClr val="F3EFEE"/>
                </a:solidFill>
                <a:latin typeface="Nunito"/>
                <a:ea typeface="Nunito"/>
                <a:cs typeface="Nunito"/>
                <a:sym typeface="Nunito"/>
              </a:defRPr>
            </a:lvl6pPr>
            <a:lvl7pPr lvl="6" rtl="0">
              <a:lnSpc>
                <a:spcPct val="100000"/>
              </a:lnSpc>
              <a:spcBef>
                <a:spcPts val="0"/>
              </a:spcBef>
              <a:spcAft>
                <a:spcPts val="0"/>
              </a:spcAft>
              <a:buClr>
                <a:srgbClr val="F3EFEE"/>
              </a:buClr>
              <a:buSzPts val="1800"/>
              <a:buFont typeface="Nunito"/>
              <a:buNone/>
              <a:defRPr sz="1800">
                <a:solidFill>
                  <a:srgbClr val="F3EFEE"/>
                </a:solidFill>
                <a:latin typeface="Nunito"/>
                <a:ea typeface="Nunito"/>
                <a:cs typeface="Nunito"/>
                <a:sym typeface="Nunito"/>
              </a:defRPr>
            </a:lvl7pPr>
            <a:lvl8pPr lvl="7" rtl="0">
              <a:lnSpc>
                <a:spcPct val="100000"/>
              </a:lnSpc>
              <a:spcBef>
                <a:spcPts val="0"/>
              </a:spcBef>
              <a:spcAft>
                <a:spcPts val="0"/>
              </a:spcAft>
              <a:buClr>
                <a:srgbClr val="F3EFEE"/>
              </a:buClr>
              <a:buSzPts val="1800"/>
              <a:buFont typeface="Nunito"/>
              <a:buNone/>
              <a:defRPr sz="1800">
                <a:solidFill>
                  <a:srgbClr val="F3EFEE"/>
                </a:solidFill>
                <a:latin typeface="Nunito"/>
                <a:ea typeface="Nunito"/>
                <a:cs typeface="Nunito"/>
                <a:sym typeface="Nunito"/>
              </a:defRPr>
            </a:lvl8pPr>
            <a:lvl9pPr lvl="8" rtl="0">
              <a:lnSpc>
                <a:spcPct val="100000"/>
              </a:lnSpc>
              <a:spcBef>
                <a:spcPts val="0"/>
              </a:spcBef>
              <a:spcAft>
                <a:spcPts val="0"/>
              </a:spcAft>
              <a:buClr>
                <a:srgbClr val="F3EFEE"/>
              </a:buClr>
              <a:buSzPts val="1800"/>
              <a:buFont typeface="Nunito"/>
              <a:buNone/>
              <a:defRPr sz="1800">
                <a:solidFill>
                  <a:srgbClr val="F3EFEE"/>
                </a:solidFill>
                <a:latin typeface="Nunito"/>
                <a:ea typeface="Nunito"/>
                <a:cs typeface="Nunito"/>
                <a:sym typeface="Nunito"/>
              </a:defRPr>
            </a:lvl9pPr>
          </a:lstStyle>
          <a:p>
            <a:endParaRPr/>
          </a:p>
        </p:txBody>
      </p:sp>
      <p:sp>
        <p:nvSpPr>
          <p:cNvPr id="13" name="Google Shape;13;p2"/>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a:solidFill>
                  <a:srgbClr val="F3F3F3"/>
                </a:solidFill>
              </a:defRPr>
            </a:lvl1pPr>
            <a:lvl2pPr lvl="1" rtl="0">
              <a:buNone/>
              <a:defRPr>
                <a:solidFill>
                  <a:srgbClr val="F3F3F3"/>
                </a:solidFill>
              </a:defRPr>
            </a:lvl2pPr>
            <a:lvl3pPr lvl="2" rtl="0">
              <a:buNone/>
              <a:defRPr>
                <a:solidFill>
                  <a:srgbClr val="F3F3F3"/>
                </a:solidFill>
              </a:defRPr>
            </a:lvl3pPr>
            <a:lvl4pPr lvl="3" rtl="0">
              <a:buNone/>
              <a:defRPr>
                <a:solidFill>
                  <a:srgbClr val="F3F3F3"/>
                </a:solidFill>
              </a:defRPr>
            </a:lvl4pPr>
            <a:lvl5pPr lvl="4" rtl="0">
              <a:buNone/>
              <a:defRPr>
                <a:solidFill>
                  <a:srgbClr val="F3F3F3"/>
                </a:solidFill>
              </a:defRPr>
            </a:lvl5pPr>
            <a:lvl6pPr lvl="5" rtl="0">
              <a:buNone/>
              <a:defRPr>
                <a:solidFill>
                  <a:srgbClr val="F3F3F3"/>
                </a:solidFill>
              </a:defRPr>
            </a:lvl6pPr>
            <a:lvl7pPr lvl="6" rtl="0">
              <a:buNone/>
              <a:defRPr>
                <a:solidFill>
                  <a:srgbClr val="F3F3F3"/>
                </a:solidFill>
              </a:defRPr>
            </a:lvl7pPr>
            <a:lvl8pPr lvl="7" rtl="0">
              <a:buNone/>
              <a:defRPr>
                <a:solidFill>
                  <a:srgbClr val="F3F3F3"/>
                </a:solidFill>
              </a:defRPr>
            </a:lvl8pPr>
            <a:lvl9pPr lvl="8" rtl="0">
              <a:buNone/>
              <a:defRPr>
                <a:solidFill>
                  <a:srgbClr val="F3F3F3"/>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 top">
  <p:cSld name="TITLE_AND_TWO_COLUMNS_1_2">
    <p:bg>
      <p:bgPr>
        <a:solidFill>
          <a:schemeClr val="lt1"/>
        </a:solidFill>
        <a:effectLst/>
      </p:bgPr>
    </p:bg>
    <p:spTree>
      <p:nvGrpSpPr>
        <p:cNvPr id="1" name="Shape 63"/>
        <p:cNvGrpSpPr/>
        <p:nvPr/>
      </p:nvGrpSpPr>
      <p:grpSpPr>
        <a:xfrm>
          <a:off x="0" y="0"/>
          <a:ext cx="0" cy="0"/>
          <a:chOff x="0" y="0"/>
          <a:chExt cx="0" cy="0"/>
        </a:xfrm>
      </p:grpSpPr>
      <p:sp>
        <p:nvSpPr>
          <p:cNvPr id="64" name="Google Shape;64;p11" descr="null"/>
          <p:cNvSpPr/>
          <p:nvPr/>
        </p:nvSpPr>
        <p:spPr>
          <a:xfrm>
            <a:off x="-74950" y="-36525"/>
            <a:ext cx="9227700" cy="1034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1"/>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b="1">
                <a:solidFill>
                  <a:schemeClr val="dk2"/>
                </a:solidFill>
                <a:latin typeface="Nunito"/>
                <a:ea typeface="Nunito"/>
                <a:cs typeface="Nunito"/>
                <a:sym typeface="Nunito"/>
              </a:defRPr>
            </a:lvl1pPr>
            <a:lvl2pPr lvl="1" rtl="0">
              <a:buNone/>
              <a:defRPr b="1">
                <a:solidFill>
                  <a:schemeClr val="dk2"/>
                </a:solidFill>
                <a:latin typeface="Nunito"/>
                <a:ea typeface="Nunito"/>
                <a:cs typeface="Nunito"/>
                <a:sym typeface="Nunito"/>
              </a:defRPr>
            </a:lvl2pPr>
            <a:lvl3pPr lvl="2" rtl="0">
              <a:buNone/>
              <a:defRPr b="1">
                <a:solidFill>
                  <a:schemeClr val="dk2"/>
                </a:solidFill>
                <a:latin typeface="Nunito"/>
                <a:ea typeface="Nunito"/>
                <a:cs typeface="Nunito"/>
                <a:sym typeface="Nunito"/>
              </a:defRPr>
            </a:lvl3pPr>
            <a:lvl4pPr lvl="3" rtl="0">
              <a:buNone/>
              <a:defRPr b="1">
                <a:solidFill>
                  <a:schemeClr val="dk2"/>
                </a:solidFill>
                <a:latin typeface="Nunito"/>
                <a:ea typeface="Nunito"/>
                <a:cs typeface="Nunito"/>
                <a:sym typeface="Nunito"/>
              </a:defRPr>
            </a:lvl4pPr>
            <a:lvl5pPr lvl="4" rtl="0">
              <a:buNone/>
              <a:defRPr b="1">
                <a:solidFill>
                  <a:schemeClr val="dk2"/>
                </a:solidFill>
                <a:latin typeface="Nunito"/>
                <a:ea typeface="Nunito"/>
                <a:cs typeface="Nunito"/>
                <a:sym typeface="Nunito"/>
              </a:defRPr>
            </a:lvl5pPr>
            <a:lvl6pPr lvl="5" rtl="0">
              <a:buNone/>
              <a:defRPr b="1">
                <a:solidFill>
                  <a:schemeClr val="dk2"/>
                </a:solidFill>
                <a:latin typeface="Nunito"/>
                <a:ea typeface="Nunito"/>
                <a:cs typeface="Nunito"/>
                <a:sym typeface="Nunito"/>
              </a:defRPr>
            </a:lvl6pPr>
            <a:lvl7pPr lvl="6" rtl="0">
              <a:buNone/>
              <a:defRPr b="1">
                <a:solidFill>
                  <a:schemeClr val="dk2"/>
                </a:solidFill>
                <a:latin typeface="Nunito"/>
                <a:ea typeface="Nunito"/>
                <a:cs typeface="Nunito"/>
                <a:sym typeface="Nunito"/>
              </a:defRPr>
            </a:lvl7pPr>
            <a:lvl8pPr lvl="7" rtl="0">
              <a:buNone/>
              <a:defRPr b="1">
                <a:solidFill>
                  <a:schemeClr val="dk2"/>
                </a:solidFill>
                <a:latin typeface="Nunito"/>
                <a:ea typeface="Nunito"/>
                <a:cs typeface="Nunito"/>
                <a:sym typeface="Nunito"/>
              </a:defRPr>
            </a:lvl8pPr>
            <a:lvl9pPr lvl="8" rtl="0">
              <a:buNone/>
              <a:defRPr b="1">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
        <p:nvSpPr>
          <p:cNvPr id="66" name="Google Shape;66;p11"/>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chemeClr val="dk2"/>
                </a:solidFill>
                <a:latin typeface="Lato"/>
                <a:ea typeface="Lato"/>
                <a:cs typeface="Lato"/>
                <a:sym typeface="Lato"/>
              </a:rPr>
              <a:t>© 20</a:t>
            </a:r>
            <a:r>
              <a:rPr lang="en" sz="700">
                <a:solidFill>
                  <a:schemeClr val="dk2"/>
                </a:solidFill>
                <a:latin typeface="Lato"/>
                <a:ea typeface="Lato"/>
                <a:cs typeface="Lato"/>
                <a:sym typeface="Lato"/>
              </a:rPr>
              <a:t>20</a:t>
            </a:r>
            <a:r>
              <a:rPr lang="en" sz="700" b="0" i="0" u="none" strike="noStrike" cap="none">
                <a:solidFill>
                  <a:schemeClr val="dk2"/>
                </a:solidFill>
                <a:latin typeface="Lato"/>
                <a:ea typeface="Lato"/>
                <a:cs typeface="Lato"/>
                <a:sym typeface="Lato"/>
              </a:rPr>
              <a:t> </a:t>
            </a:r>
            <a:r>
              <a:rPr lang="en" sz="700" b="1" i="0" u="none" strike="noStrike" cap="none">
                <a:solidFill>
                  <a:schemeClr val="dk2"/>
                </a:solidFill>
                <a:latin typeface="Lato"/>
                <a:ea typeface="Lato"/>
                <a:cs typeface="Lato"/>
                <a:sym typeface="Lato"/>
              </a:rPr>
              <a:t>CAST | Until </a:t>
            </a:r>
            <a:r>
              <a:rPr lang="en" sz="700" b="1">
                <a:solidFill>
                  <a:schemeClr val="dk2"/>
                </a:solidFill>
                <a:latin typeface="Lato"/>
                <a:ea typeface="Lato"/>
                <a:cs typeface="Lato"/>
                <a:sym typeface="Lato"/>
              </a:rPr>
              <a:t>l</a:t>
            </a:r>
            <a:r>
              <a:rPr lang="en" sz="700" b="1" i="0" u="none" strike="noStrike" cap="none">
                <a:solidFill>
                  <a:schemeClr val="dk2"/>
                </a:solidFill>
                <a:latin typeface="Lato"/>
                <a:ea typeface="Lato"/>
                <a:cs typeface="Lato"/>
                <a:sym typeface="Lato"/>
              </a:rPr>
              <a:t>earning </a:t>
            </a:r>
            <a:r>
              <a:rPr lang="en" sz="700" b="1">
                <a:solidFill>
                  <a:schemeClr val="dk2"/>
                </a:solidFill>
                <a:latin typeface="Lato"/>
                <a:ea typeface="Lato"/>
                <a:cs typeface="Lato"/>
                <a:sym typeface="Lato"/>
              </a:rPr>
              <a:t>h</a:t>
            </a:r>
            <a:r>
              <a:rPr lang="en" sz="700" b="1" i="0" u="none" strike="noStrike" cap="none">
                <a:solidFill>
                  <a:schemeClr val="dk2"/>
                </a:solidFill>
                <a:latin typeface="Lato"/>
                <a:ea typeface="Lato"/>
                <a:cs typeface="Lato"/>
                <a:sym typeface="Lato"/>
              </a:rPr>
              <a:t>as </a:t>
            </a:r>
            <a:r>
              <a:rPr lang="en" sz="700" b="1">
                <a:solidFill>
                  <a:schemeClr val="dk2"/>
                </a:solidFill>
                <a:latin typeface="Lato"/>
                <a:ea typeface="Lato"/>
                <a:cs typeface="Lato"/>
                <a:sym typeface="Lato"/>
              </a:rPr>
              <a:t>n</a:t>
            </a:r>
            <a:r>
              <a:rPr lang="en" sz="700" b="1" i="0" u="none" strike="noStrike" cap="none">
                <a:solidFill>
                  <a:schemeClr val="dk2"/>
                </a:solidFill>
                <a:latin typeface="Lato"/>
                <a:ea typeface="Lato"/>
                <a:cs typeface="Lato"/>
                <a:sym typeface="Lato"/>
              </a:rPr>
              <a:t>o </a:t>
            </a:r>
            <a:r>
              <a:rPr lang="en" sz="700" b="1">
                <a:solidFill>
                  <a:schemeClr val="dk2"/>
                </a:solidFill>
                <a:latin typeface="Lato"/>
                <a:ea typeface="Lato"/>
                <a:cs typeface="Lato"/>
                <a:sym typeface="Lato"/>
              </a:rPr>
              <a:t>l</a:t>
            </a:r>
            <a:r>
              <a:rPr lang="en" sz="700" b="1" i="0" u="none" strike="noStrike" cap="none">
                <a:solidFill>
                  <a:schemeClr val="dk2"/>
                </a:solidFill>
                <a:latin typeface="Lato"/>
                <a:ea typeface="Lato"/>
                <a:cs typeface="Lato"/>
                <a:sym typeface="Lato"/>
              </a:rPr>
              <a:t>imits</a:t>
            </a:r>
            <a:endParaRPr sz="700" b="1" i="0" u="none" strike="noStrike" cap="none">
              <a:solidFill>
                <a:schemeClr val="dk2"/>
              </a:solidFill>
              <a:latin typeface="Lato"/>
              <a:ea typeface="Lato"/>
              <a:cs typeface="Lato"/>
              <a:sym typeface="Lato"/>
            </a:endParaRPr>
          </a:p>
        </p:txBody>
      </p:sp>
      <p:sp>
        <p:nvSpPr>
          <p:cNvPr id="67" name="Google Shape;67;p11"/>
          <p:cNvSpPr txBox="1"/>
          <p:nvPr/>
        </p:nvSpPr>
        <p:spPr>
          <a:xfrm>
            <a:off x="1400175" y="4779450"/>
            <a:ext cx="2324100" cy="2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2"/>
                </a:solidFill>
                <a:latin typeface="Lato"/>
                <a:ea typeface="Lato"/>
                <a:cs typeface="Lato"/>
                <a:sym typeface="Lato"/>
              </a:rPr>
              <a:t>@CAST_UDL | #CITES</a:t>
            </a:r>
            <a:endParaRPr sz="1200" b="1">
              <a:solidFill>
                <a:schemeClr val="dk2"/>
              </a:solidFill>
              <a:latin typeface="Lato"/>
              <a:ea typeface="Lato"/>
              <a:cs typeface="Lato"/>
              <a:sym typeface="Lato"/>
            </a:endParaRPr>
          </a:p>
          <a:p>
            <a:pPr marL="0" lvl="0" indent="0" algn="l" rtl="0">
              <a:spcBef>
                <a:spcPts val="0"/>
              </a:spcBef>
              <a:spcAft>
                <a:spcPts val="0"/>
              </a:spcAft>
              <a:buNone/>
            </a:pPr>
            <a:endParaRPr sz="1200" b="1">
              <a:solidFill>
                <a:schemeClr val="dk2"/>
              </a:solidFill>
              <a:latin typeface="Lato"/>
              <a:ea typeface="Lato"/>
              <a:cs typeface="Lato"/>
              <a:sym typeface="Lato"/>
            </a:endParaRPr>
          </a:p>
          <a:p>
            <a:pPr marL="0" lvl="0" indent="0" algn="l" rtl="0">
              <a:spcBef>
                <a:spcPts val="0"/>
              </a:spcBef>
              <a:spcAft>
                <a:spcPts val="0"/>
              </a:spcAft>
              <a:buNone/>
            </a:pPr>
            <a:endParaRPr sz="1200" b="1">
              <a:solidFill>
                <a:schemeClr val="dk2"/>
              </a:solidFill>
              <a:latin typeface="Lato"/>
              <a:ea typeface="Lato"/>
              <a:cs typeface="Lato"/>
              <a:sym typeface="Lato"/>
            </a:endParaRPr>
          </a:p>
        </p:txBody>
      </p:sp>
      <p:pic>
        <p:nvPicPr>
          <p:cNvPr id="68" name="Google Shape;68;p11"/>
          <p:cNvPicPr preferRelativeResize="0"/>
          <p:nvPr/>
        </p:nvPicPr>
        <p:blipFill>
          <a:blip r:embed="rId2">
            <a:alphaModFix/>
          </a:blip>
          <a:stretch>
            <a:fillRect/>
          </a:stretch>
        </p:blipFill>
        <p:spPr>
          <a:xfrm>
            <a:off x="152400" y="4890632"/>
            <a:ext cx="1233500" cy="155980"/>
          </a:xfrm>
          <a:prstGeom prst="rect">
            <a:avLst/>
          </a:prstGeom>
          <a:noFill/>
          <a:ln>
            <a:noFill/>
          </a:ln>
        </p:spPr>
      </p:pic>
      <p:sp>
        <p:nvSpPr>
          <p:cNvPr id="69" name="Google Shape;69;p11"/>
          <p:cNvSpPr txBox="1">
            <a:spLocks noGrp="1"/>
          </p:cNvSpPr>
          <p:nvPr>
            <p:ph type="title"/>
          </p:nvPr>
        </p:nvSpPr>
        <p:spPr>
          <a:xfrm>
            <a:off x="471900" y="205325"/>
            <a:ext cx="8222100" cy="7677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Font typeface="Nunito"/>
              <a:buNone/>
              <a:defRPr>
                <a:latin typeface="Nunito"/>
                <a:ea typeface="Nunito"/>
                <a:cs typeface="Nunito"/>
                <a:sym typeface="Nunito"/>
              </a:defRPr>
            </a:lvl1pPr>
            <a:lvl2pPr lvl="1" rtl="0">
              <a:spcBef>
                <a:spcPts val="0"/>
              </a:spcBef>
              <a:spcAft>
                <a:spcPts val="0"/>
              </a:spcAft>
              <a:buSzPts val="3200"/>
              <a:buFont typeface="Nunito"/>
              <a:buNone/>
              <a:defRPr>
                <a:latin typeface="Nunito"/>
                <a:ea typeface="Nunito"/>
                <a:cs typeface="Nunito"/>
                <a:sym typeface="Nunito"/>
              </a:defRPr>
            </a:lvl2pPr>
            <a:lvl3pPr lvl="2" rtl="0">
              <a:spcBef>
                <a:spcPts val="0"/>
              </a:spcBef>
              <a:spcAft>
                <a:spcPts val="0"/>
              </a:spcAft>
              <a:buSzPts val="3200"/>
              <a:buFont typeface="Nunito"/>
              <a:buNone/>
              <a:defRPr>
                <a:latin typeface="Nunito"/>
                <a:ea typeface="Nunito"/>
                <a:cs typeface="Nunito"/>
                <a:sym typeface="Nunito"/>
              </a:defRPr>
            </a:lvl3pPr>
            <a:lvl4pPr lvl="3" rtl="0">
              <a:spcBef>
                <a:spcPts val="0"/>
              </a:spcBef>
              <a:spcAft>
                <a:spcPts val="0"/>
              </a:spcAft>
              <a:buSzPts val="3200"/>
              <a:buFont typeface="Nunito"/>
              <a:buNone/>
              <a:defRPr>
                <a:latin typeface="Nunito"/>
                <a:ea typeface="Nunito"/>
                <a:cs typeface="Nunito"/>
                <a:sym typeface="Nunito"/>
              </a:defRPr>
            </a:lvl4pPr>
            <a:lvl5pPr lvl="4" rtl="0">
              <a:spcBef>
                <a:spcPts val="0"/>
              </a:spcBef>
              <a:spcAft>
                <a:spcPts val="0"/>
              </a:spcAft>
              <a:buSzPts val="3200"/>
              <a:buFont typeface="Nunito"/>
              <a:buNone/>
              <a:defRPr>
                <a:latin typeface="Nunito"/>
                <a:ea typeface="Nunito"/>
                <a:cs typeface="Nunito"/>
                <a:sym typeface="Nunito"/>
              </a:defRPr>
            </a:lvl5pPr>
            <a:lvl6pPr lvl="5" rtl="0">
              <a:spcBef>
                <a:spcPts val="0"/>
              </a:spcBef>
              <a:spcAft>
                <a:spcPts val="0"/>
              </a:spcAft>
              <a:buSzPts val="3200"/>
              <a:buFont typeface="Nunito"/>
              <a:buNone/>
              <a:defRPr>
                <a:latin typeface="Nunito"/>
                <a:ea typeface="Nunito"/>
                <a:cs typeface="Nunito"/>
                <a:sym typeface="Nunito"/>
              </a:defRPr>
            </a:lvl6pPr>
            <a:lvl7pPr lvl="6" rtl="0">
              <a:spcBef>
                <a:spcPts val="0"/>
              </a:spcBef>
              <a:spcAft>
                <a:spcPts val="0"/>
              </a:spcAft>
              <a:buSzPts val="3200"/>
              <a:buFont typeface="Nunito"/>
              <a:buNone/>
              <a:defRPr>
                <a:latin typeface="Nunito"/>
                <a:ea typeface="Nunito"/>
                <a:cs typeface="Nunito"/>
                <a:sym typeface="Nunito"/>
              </a:defRPr>
            </a:lvl7pPr>
            <a:lvl8pPr lvl="7" rtl="0">
              <a:spcBef>
                <a:spcPts val="0"/>
              </a:spcBef>
              <a:spcAft>
                <a:spcPts val="0"/>
              </a:spcAft>
              <a:buSzPts val="3200"/>
              <a:buFont typeface="Nunito"/>
              <a:buNone/>
              <a:defRPr>
                <a:latin typeface="Nunito"/>
                <a:ea typeface="Nunito"/>
                <a:cs typeface="Nunito"/>
                <a:sym typeface="Nunito"/>
              </a:defRPr>
            </a:lvl8pPr>
            <a:lvl9pPr lvl="8" rtl="0">
              <a:spcBef>
                <a:spcPts val="0"/>
              </a:spcBef>
              <a:spcAft>
                <a:spcPts val="0"/>
              </a:spcAft>
              <a:buSzPts val="3200"/>
              <a:buFont typeface="Nunito"/>
              <a:buNone/>
              <a:defRPr>
                <a:latin typeface="Nunito"/>
                <a:ea typeface="Nunito"/>
                <a:cs typeface="Nunito"/>
                <a:sym typeface="Nunito"/>
              </a:defRPr>
            </a:lvl9pPr>
          </a:lstStyle>
          <a:p>
            <a:endParaRPr/>
          </a:p>
        </p:txBody>
      </p:sp>
      <p:sp>
        <p:nvSpPr>
          <p:cNvPr id="70" name="Google Shape;70;p11"/>
          <p:cNvSpPr txBox="1">
            <a:spLocks noGrp="1"/>
          </p:cNvSpPr>
          <p:nvPr>
            <p:ph type="body" idx="1"/>
          </p:nvPr>
        </p:nvSpPr>
        <p:spPr>
          <a:xfrm>
            <a:off x="471850" y="1385675"/>
            <a:ext cx="2481000" cy="27102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rgbClr val="434343"/>
              </a:buClr>
              <a:buSzPts val="2400"/>
              <a:buFont typeface="Nunito"/>
              <a:buChar char="●"/>
              <a:defRPr>
                <a:solidFill>
                  <a:srgbClr val="434343"/>
                </a:solidFill>
                <a:latin typeface="Nunito"/>
                <a:ea typeface="Nunito"/>
                <a:cs typeface="Nunito"/>
                <a:sym typeface="Nunito"/>
              </a:defRPr>
            </a:lvl1pPr>
            <a:lvl2pPr marL="914400" lvl="1" indent="-361950" rtl="0">
              <a:spcBef>
                <a:spcPts val="1600"/>
              </a:spcBef>
              <a:spcAft>
                <a:spcPts val="0"/>
              </a:spcAft>
              <a:buClr>
                <a:srgbClr val="434343"/>
              </a:buClr>
              <a:buSzPts val="2100"/>
              <a:buFont typeface="Nunito"/>
              <a:buChar char="○"/>
              <a:defRPr>
                <a:solidFill>
                  <a:srgbClr val="434343"/>
                </a:solidFill>
                <a:latin typeface="Nunito"/>
                <a:ea typeface="Nunito"/>
                <a:cs typeface="Nunito"/>
                <a:sym typeface="Nunito"/>
              </a:defRPr>
            </a:lvl2pPr>
            <a:lvl3pPr marL="1371600" lvl="2"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3pPr>
            <a:lvl4pPr marL="1828800" lvl="3"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4pPr>
            <a:lvl5pPr marL="2286000" lvl="4"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5pPr>
            <a:lvl6pPr marL="2743200" lvl="5"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6pPr>
            <a:lvl7pPr marL="3200400" lvl="6"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7pPr>
            <a:lvl8pPr marL="3657600" lvl="7"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8pPr>
            <a:lvl9pPr marL="4114800" lvl="8" indent="-304800" rtl="0">
              <a:spcBef>
                <a:spcPts val="1600"/>
              </a:spcBef>
              <a:spcAft>
                <a:spcPts val="1600"/>
              </a:spcAft>
              <a:buClr>
                <a:srgbClr val="434343"/>
              </a:buClr>
              <a:buSzPts val="1200"/>
              <a:buFont typeface="Nunito"/>
              <a:buChar char="■"/>
              <a:defRPr sz="1200">
                <a:solidFill>
                  <a:srgbClr val="434343"/>
                </a:solidFill>
                <a:latin typeface="Nunito"/>
                <a:ea typeface="Nunito"/>
                <a:cs typeface="Nunito"/>
                <a:sym typeface="Nunito"/>
              </a:defRPr>
            </a:lvl9pPr>
          </a:lstStyle>
          <a:p>
            <a:endParaRPr/>
          </a:p>
        </p:txBody>
      </p:sp>
      <p:sp>
        <p:nvSpPr>
          <p:cNvPr id="71" name="Google Shape;71;p11"/>
          <p:cNvSpPr txBox="1">
            <a:spLocks noGrp="1"/>
          </p:cNvSpPr>
          <p:nvPr>
            <p:ph type="body" idx="2"/>
          </p:nvPr>
        </p:nvSpPr>
        <p:spPr>
          <a:xfrm>
            <a:off x="3325760" y="1385675"/>
            <a:ext cx="2569200" cy="27102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rgbClr val="434343"/>
              </a:buClr>
              <a:buSzPts val="2400"/>
              <a:buFont typeface="Nunito"/>
              <a:buChar char="●"/>
              <a:defRPr>
                <a:solidFill>
                  <a:srgbClr val="434343"/>
                </a:solidFill>
                <a:latin typeface="Nunito"/>
                <a:ea typeface="Nunito"/>
                <a:cs typeface="Nunito"/>
                <a:sym typeface="Nunito"/>
              </a:defRPr>
            </a:lvl1pPr>
            <a:lvl2pPr marL="914400" lvl="1" indent="-361950" rtl="0">
              <a:spcBef>
                <a:spcPts val="1600"/>
              </a:spcBef>
              <a:spcAft>
                <a:spcPts val="0"/>
              </a:spcAft>
              <a:buClr>
                <a:srgbClr val="434343"/>
              </a:buClr>
              <a:buSzPts val="2100"/>
              <a:buFont typeface="Nunito"/>
              <a:buChar char="○"/>
              <a:defRPr>
                <a:solidFill>
                  <a:srgbClr val="434343"/>
                </a:solidFill>
                <a:latin typeface="Nunito"/>
                <a:ea typeface="Nunito"/>
                <a:cs typeface="Nunito"/>
                <a:sym typeface="Nunito"/>
              </a:defRPr>
            </a:lvl2pPr>
            <a:lvl3pPr marL="1371600" lvl="2"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3pPr>
            <a:lvl4pPr marL="1828800" lvl="3"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4pPr>
            <a:lvl5pPr marL="2286000" lvl="4"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5pPr>
            <a:lvl6pPr marL="2743200" lvl="5"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6pPr>
            <a:lvl7pPr marL="3200400" lvl="6"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7pPr>
            <a:lvl8pPr marL="3657600" lvl="7"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8pPr>
            <a:lvl9pPr marL="4114800" lvl="8" indent="-304800" rtl="0">
              <a:spcBef>
                <a:spcPts val="1600"/>
              </a:spcBef>
              <a:spcAft>
                <a:spcPts val="1600"/>
              </a:spcAft>
              <a:buClr>
                <a:srgbClr val="434343"/>
              </a:buClr>
              <a:buSzPts val="1200"/>
              <a:buFont typeface="Nunito"/>
              <a:buChar char="■"/>
              <a:defRPr sz="1200">
                <a:solidFill>
                  <a:srgbClr val="434343"/>
                </a:solidFill>
                <a:latin typeface="Nunito"/>
                <a:ea typeface="Nunito"/>
                <a:cs typeface="Nunito"/>
                <a:sym typeface="Nunito"/>
              </a:defRPr>
            </a:lvl9pPr>
          </a:lstStyle>
          <a:p>
            <a:endParaRPr/>
          </a:p>
        </p:txBody>
      </p:sp>
      <p:sp>
        <p:nvSpPr>
          <p:cNvPr id="72" name="Google Shape;72;p11"/>
          <p:cNvSpPr txBox="1">
            <a:spLocks noGrp="1"/>
          </p:cNvSpPr>
          <p:nvPr>
            <p:ph type="body" idx="3"/>
          </p:nvPr>
        </p:nvSpPr>
        <p:spPr>
          <a:xfrm>
            <a:off x="6267846" y="1385675"/>
            <a:ext cx="2569200" cy="27102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rgbClr val="434343"/>
              </a:buClr>
              <a:buSzPts val="2400"/>
              <a:buFont typeface="Nunito"/>
              <a:buChar char="●"/>
              <a:defRPr>
                <a:solidFill>
                  <a:srgbClr val="434343"/>
                </a:solidFill>
                <a:latin typeface="Nunito"/>
                <a:ea typeface="Nunito"/>
                <a:cs typeface="Nunito"/>
                <a:sym typeface="Nunito"/>
              </a:defRPr>
            </a:lvl1pPr>
            <a:lvl2pPr marL="914400" lvl="1" indent="-361950" rtl="0">
              <a:spcBef>
                <a:spcPts val="1600"/>
              </a:spcBef>
              <a:spcAft>
                <a:spcPts val="0"/>
              </a:spcAft>
              <a:buClr>
                <a:srgbClr val="434343"/>
              </a:buClr>
              <a:buSzPts val="2100"/>
              <a:buFont typeface="Nunito"/>
              <a:buChar char="○"/>
              <a:defRPr>
                <a:solidFill>
                  <a:srgbClr val="434343"/>
                </a:solidFill>
                <a:latin typeface="Nunito"/>
                <a:ea typeface="Nunito"/>
                <a:cs typeface="Nunito"/>
                <a:sym typeface="Nunito"/>
              </a:defRPr>
            </a:lvl2pPr>
            <a:lvl3pPr marL="1371600" lvl="2"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3pPr>
            <a:lvl4pPr marL="1828800" lvl="3"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4pPr>
            <a:lvl5pPr marL="2286000" lvl="4"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5pPr>
            <a:lvl6pPr marL="2743200" lvl="5"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6pPr>
            <a:lvl7pPr marL="3200400" lvl="6"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7pPr>
            <a:lvl8pPr marL="3657600" lvl="7"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8pPr>
            <a:lvl9pPr marL="4114800" lvl="8" indent="-304800" rtl="0">
              <a:spcBef>
                <a:spcPts val="1600"/>
              </a:spcBef>
              <a:spcAft>
                <a:spcPts val="1600"/>
              </a:spcAft>
              <a:buClr>
                <a:srgbClr val="434343"/>
              </a:buClr>
              <a:buSzPts val="1200"/>
              <a:buFont typeface="Nunito"/>
              <a:buChar char="■"/>
              <a:defRPr sz="1200">
                <a:solidFill>
                  <a:srgbClr val="434343"/>
                </a:solidFill>
                <a:latin typeface="Nunito"/>
                <a:ea typeface="Nunito"/>
                <a:cs typeface="Nunito"/>
                <a:sym typeface="Nunito"/>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 top">
  <p:cSld name="TITLE_AND_TWO_COLUMNS_1_2_1">
    <p:bg>
      <p:bgPr>
        <a:solidFill>
          <a:schemeClr val="lt1"/>
        </a:solidFill>
        <a:effectLst/>
      </p:bgPr>
    </p:bg>
    <p:spTree>
      <p:nvGrpSpPr>
        <p:cNvPr id="1" name="Shape 73"/>
        <p:cNvGrpSpPr/>
        <p:nvPr/>
      </p:nvGrpSpPr>
      <p:grpSpPr>
        <a:xfrm>
          <a:off x="0" y="0"/>
          <a:ext cx="0" cy="0"/>
          <a:chOff x="0" y="0"/>
          <a:chExt cx="0" cy="0"/>
        </a:xfrm>
      </p:grpSpPr>
      <p:sp>
        <p:nvSpPr>
          <p:cNvPr id="74" name="Google Shape;74;p12" descr="null"/>
          <p:cNvSpPr/>
          <p:nvPr/>
        </p:nvSpPr>
        <p:spPr>
          <a:xfrm>
            <a:off x="-74950" y="-36525"/>
            <a:ext cx="9227700" cy="1034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2"/>
          <p:cNvSpPr txBox="1">
            <a:spLocks noGrp="1"/>
          </p:cNvSpPr>
          <p:nvPr>
            <p:ph type="title"/>
          </p:nvPr>
        </p:nvSpPr>
        <p:spPr>
          <a:xfrm>
            <a:off x="471900" y="205325"/>
            <a:ext cx="8222100" cy="7677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Font typeface="Nunito"/>
              <a:buNone/>
              <a:defRPr>
                <a:latin typeface="Nunito"/>
                <a:ea typeface="Nunito"/>
                <a:cs typeface="Nunito"/>
                <a:sym typeface="Nunito"/>
              </a:defRPr>
            </a:lvl1pPr>
            <a:lvl2pPr lvl="1" rtl="0">
              <a:spcBef>
                <a:spcPts val="0"/>
              </a:spcBef>
              <a:spcAft>
                <a:spcPts val="0"/>
              </a:spcAft>
              <a:buSzPts val="3200"/>
              <a:buFont typeface="Nunito"/>
              <a:buNone/>
              <a:defRPr>
                <a:latin typeface="Nunito"/>
                <a:ea typeface="Nunito"/>
                <a:cs typeface="Nunito"/>
                <a:sym typeface="Nunito"/>
              </a:defRPr>
            </a:lvl2pPr>
            <a:lvl3pPr lvl="2" rtl="0">
              <a:spcBef>
                <a:spcPts val="0"/>
              </a:spcBef>
              <a:spcAft>
                <a:spcPts val="0"/>
              </a:spcAft>
              <a:buSzPts val="3200"/>
              <a:buFont typeface="Nunito"/>
              <a:buNone/>
              <a:defRPr>
                <a:latin typeface="Nunito"/>
                <a:ea typeface="Nunito"/>
                <a:cs typeface="Nunito"/>
                <a:sym typeface="Nunito"/>
              </a:defRPr>
            </a:lvl3pPr>
            <a:lvl4pPr lvl="3" rtl="0">
              <a:spcBef>
                <a:spcPts val="0"/>
              </a:spcBef>
              <a:spcAft>
                <a:spcPts val="0"/>
              </a:spcAft>
              <a:buSzPts val="3200"/>
              <a:buFont typeface="Nunito"/>
              <a:buNone/>
              <a:defRPr>
                <a:latin typeface="Nunito"/>
                <a:ea typeface="Nunito"/>
                <a:cs typeface="Nunito"/>
                <a:sym typeface="Nunito"/>
              </a:defRPr>
            </a:lvl4pPr>
            <a:lvl5pPr lvl="4" rtl="0">
              <a:spcBef>
                <a:spcPts val="0"/>
              </a:spcBef>
              <a:spcAft>
                <a:spcPts val="0"/>
              </a:spcAft>
              <a:buSzPts val="3200"/>
              <a:buFont typeface="Nunito"/>
              <a:buNone/>
              <a:defRPr>
                <a:latin typeface="Nunito"/>
                <a:ea typeface="Nunito"/>
                <a:cs typeface="Nunito"/>
                <a:sym typeface="Nunito"/>
              </a:defRPr>
            </a:lvl5pPr>
            <a:lvl6pPr lvl="5" rtl="0">
              <a:spcBef>
                <a:spcPts val="0"/>
              </a:spcBef>
              <a:spcAft>
                <a:spcPts val="0"/>
              </a:spcAft>
              <a:buSzPts val="3200"/>
              <a:buFont typeface="Nunito"/>
              <a:buNone/>
              <a:defRPr>
                <a:latin typeface="Nunito"/>
                <a:ea typeface="Nunito"/>
                <a:cs typeface="Nunito"/>
                <a:sym typeface="Nunito"/>
              </a:defRPr>
            </a:lvl6pPr>
            <a:lvl7pPr lvl="6" rtl="0">
              <a:spcBef>
                <a:spcPts val="0"/>
              </a:spcBef>
              <a:spcAft>
                <a:spcPts val="0"/>
              </a:spcAft>
              <a:buSzPts val="3200"/>
              <a:buFont typeface="Nunito"/>
              <a:buNone/>
              <a:defRPr>
                <a:latin typeface="Nunito"/>
                <a:ea typeface="Nunito"/>
                <a:cs typeface="Nunito"/>
                <a:sym typeface="Nunito"/>
              </a:defRPr>
            </a:lvl7pPr>
            <a:lvl8pPr lvl="7" rtl="0">
              <a:spcBef>
                <a:spcPts val="0"/>
              </a:spcBef>
              <a:spcAft>
                <a:spcPts val="0"/>
              </a:spcAft>
              <a:buSzPts val="3200"/>
              <a:buFont typeface="Nunito"/>
              <a:buNone/>
              <a:defRPr>
                <a:latin typeface="Nunito"/>
                <a:ea typeface="Nunito"/>
                <a:cs typeface="Nunito"/>
                <a:sym typeface="Nunito"/>
              </a:defRPr>
            </a:lvl8pPr>
            <a:lvl9pPr lvl="8" rtl="0">
              <a:spcBef>
                <a:spcPts val="0"/>
              </a:spcBef>
              <a:spcAft>
                <a:spcPts val="0"/>
              </a:spcAft>
              <a:buSzPts val="3200"/>
              <a:buFont typeface="Nunito"/>
              <a:buNone/>
              <a:defRPr>
                <a:latin typeface="Nunito"/>
                <a:ea typeface="Nunito"/>
                <a:cs typeface="Nunito"/>
                <a:sym typeface="Nunito"/>
              </a:defRPr>
            </a:lvl9pPr>
          </a:lstStyle>
          <a:p>
            <a:endParaRPr/>
          </a:p>
        </p:txBody>
      </p:sp>
      <p:sp>
        <p:nvSpPr>
          <p:cNvPr id="76" name="Google Shape;76;p12"/>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b="1">
                <a:solidFill>
                  <a:schemeClr val="dk2"/>
                </a:solidFill>
                <a:latin typeface="Nunito"/>
                <a:ea typeface="Nunito"/>
                <a:cs typeface="Nunito"/>
                <a:sym typeface="Nunito"/>
              </a:defRPr>
            </a:lvl1pPr>
            <a:lvl2pPr lvl="1" rtl="0">
              <a:buNone/>
              <a:defRPr b="1">
                <a:solidFill>
                  <a:schemeClr val="dk2"/>
                </a:solidFill>
                <a:latin typeface="Nunito"/>
                <a:ea typeface="Nunito"/>
                <a:cs typeface="Nunito"/>
                <a:sym typeface="Nunito"/>
              </a:defRPr>
            </a:lvl2pPr>
            <a:lvl3pPr lvl="2" rtl="0">
              <a:buNone/>
              <a:defRPr b="1">
                <a:solidFill>
                  <a:schemeClr val="dk2"/>
                </a:solidFill>
                <a:latin typeface="Nunito"/>
                <a:ea typeface="Nunito"/>
                <a:cs typeface="Nunito"/>
                <a:sym typeface="Nunito"/>
              </a:defRPr>
            </a:lvl3pPr>
            <a:lvl4pPr lvl="3" rtl="0">
              <a:buNone/>
              <a:defRPr b="1">
                <a:solidFill>
                  <a:schemeClr val="dk2"/>
                </a:solidFill>
                <a:latin typeface="Nunito"/>
                <a:ea typeface="Nunito"/>
                <a:cs typeface="Nunito"/>
                <a:sym typeface="Nunito"/>
              </a:defRPr>
            </a:lvl4pPr>
            <a:lvl5pPr lvl="4" rtl="0">
              <a:buNone/>
              <a:defRPr b="1">
                <a:solidFill>
                  <a:schemeClr val="dk2"/>
                </a:solidFill>
                <a:latin typeface="Nunito"/>
                <a:ea typeface="Nunito"/>
                <a:cs typeface="Nunito"/>
                <a:sym typeface="Nunito"/>
              </a:defRPr>
            </a:lvl5pPr>
            <a:lvl6pPr lvl="5" rtl="0">
              <a:buNone/>
              <a:defRPr b="1">
                <a:solidFill>
                  <a:schemeClr val="dk2"/>
                </a:solidFill>
                <a:latin typeface="Nunito"/>
                <a:ea typeface="Nunito"/>
                <a:cs typeface="Nunito"/>
                <a:sym typeface="Nunito"/>
              </a:defRPr>
            </a:lvl6pPr>
            <a:lvl7pPr lvl="6" rtl="0">
              <a:buNone/>
              <a:defRPr b="1">
                <a:solidFill>
                  <a:schemeClr val="dk2"/>
                </a:solidFill>
                <a:latin typeface="Nunito"/>
                <a:ea typeface="Nunito"/>
                <a:cs typeface="Nunito"/>
                <a:sym typeface="Nunito"/>
              </a:defRPr>
            </a:lvl7pPr>
            <a:lvl8pPr lvl="7" rtl="0">
              <a:buNone/>
              <a:defRPr b="1">
                <a:solidFill>
                  <a:schemeClr val="dk2"/>
                </a:solidFill>
                <a:latin typeface="Nunito"/>
                <a:ea typeface="Nunito"/>
                <a:cs typeface="Nunito"/>
                <a:sym typeface="Nunito"/>
              </a:defRPr>
            </a:lvl8pPr>
            <a:lvl9pPr lvl="8" rtl="0">
              <a:buNone/>
              <a:defRPr b="1">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
        <p:nvSpPr>
          <p:cNvPr id="77" name="Google Shape;77;p12"/>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chemeClr val="dk2"/>
                </a:solidFill>
                <a:latin typeface="Lato"/>
                <a:ea typeface="Lato"/>
                <a:cs typeface="Lato"/>
                <a:sym typeface="Lato"/>
              </a:rPr>
              <a:t>© 20</a:t>
            </a:r>
            <a:r>
              <a:rPr lang="en" sz="700">
                <a:solidFill>
                  <a:schemeClr val="dk2"/>
                </a:solidFill>
                <a:latin typeface="Lato"/>
                <a:ea typeface="Lato"/>
                <a:cs typeface="Lato"/>
                <a:sym typeface="Lato"/>
              </a:rPr>
              <a:t>20</a:t>
            </a:r>
            <a:r>
              <a:rPr lang="en" sz="700" b="0" i="0" u="none" strike="noStrike" cap="none">
                <a:solidFill>
                  <a:schemeClr val="dk2"/>
                </a:solidFill>
                <a:latin typeface="Lato"/>
                <a:ea typeface="Lato"/>
                <a:cs typeface="Lato"/>
                <a:sym typeface="Lato"/>
              </a:rPr>
              <a:t> </a:t>
            </a:r>
            <a:r>
              <a:rPr lang="en" sz="700" b="1" i="0" u="none" strike="noStrike" cap="none">
                <a:solidFill>
                  <a:schemeClr val="dk2"/>
                </a:solidFill>
                <a:latin typeface="Lato"/>
                <a:ea typeface="Lato"/>
                <a:cs typeface="Lato"/>
                <a:sym typeface="Lato"/>
              </a:rPr>
              <a:t>CAST | Until </a:t>
            </a:r>
            <a:r>
              <a:rPr lang="en" sz="700" b="1">
                <a:solidFill>
                  <a:schemeClr val="dk2"/>
                </a:solidFill>
                <a:latin typeface="Lato"/>
                <a:ea typeface="Lato"/>
                <a:cs typeface="Lato"/>
                <a:sym typeface="Lato"/>
              </a:rPr>
              <a:t>l</a:t>
            </a:r>
            <a:r>
              <a:rPr lang="en" sz="700" b="1" i="0" u="none" strike="noStrike" cap="none">
                <a:solidFill>
                  <a:schemeClr val="dk2"/>
                </a:solidFill>
                <a:latin typeface="Lato"/>
                <a:ea typeface="Lato"/>
                <a:cs typeface="Lato"/>
                <a:sym typeface="Lato"/>
              </a:rPr>
              <a:t>earning </a:t>
            </a:r>
            <a:r>
              <a:rPr lang="en" sz="700" b="1">
                <a:solidFill>
                  <a:schemeClr val="dk2"/>
                </a:solidFill>
                <a:latin typeface="Lato"/>
                <a:ea typeface="Lato"/>
                <a:cs typeface="Lato"/>
                <a:sym typeface="Lato"/>
              </a:rPr>
              <a:t>h</a:t>
            </a:r>
            <a:r>
              <a:rPr lang="en" sz="700" b="1" i="0" u="none" strike="noStrike" cap="none">
                <a:solidFill>
                  <a:schemeClr val="dk2"/>
                </a:solidFill>
                <a:latin typeface="Lato"/>
                <a:ea typeface="Lato"/>
                <a:cs typeface="Lato"/>
                <a:sym typeface="Lato"/>
              </a:rPr>
              <a:t>as </a:t>
            </a:r>
            <a:r>
              <a:rPr lang="en" sz="700" b="1">
                <a:solidFill>
                  <a:schemeClr val="dk2"/>
                </a:solidFill>
                <a:latin typeface="Lato"/>
                <a:ea typeface="Lato"/>
                <a:cs typeface="Lato"/>
                <a:sym typeface="Lato"/>
              </a:rPr>
              <a:t>n</a:t>
            </a:r>
            <a:r>
              <a:rPr lang="en" sz="700" b="1" i="0" u="none" strike="noStrike" cap="none">
                <a:solidFill>
                  <a:schemeClr val="dk2"/>
                </a:solidFill>
                <a:latin typeface="Lato"/>
                <a:ea typeface="Lato"/>
                <a:cs typeface="Lato"/>
                <a:sym typeface="Lato"/>
              </a:rPr>
              <a:t>o </a:t>
            </a:r>
            <a:r>
              <a:rPr lang="en" sz="700" b="1">
                <a:solidFill>
                  <a:schemeClr val="dk2"/>
                </a:solidFill>
                <a:latin typeface="Lato"/>
                <a:ea typeface="Lato"/>
                <a:cs typeface="Lato"/>
                <a:sym typeface="Lato"/>
              </a:rPr>
              <a:t>l</a:t>
            </a:r>
            <a:r>
              <a:rPr lang="en" sz="700" b="1" i="0" u="none" strike="noStrike" cap="none">
                <a:solidFill>
                  <a:schemeClr val="dk2"/>
                </a:solidFill>
                <a:latin typeface="Lato"/>
                <a:ea typeface="Lato"/>
                <a:cs typeface="Lato"/>
                <a:sym typeface="Lato"/>
              </a:rPr>
              <a:t>imits</a:t>
            </a:r>
            <a:endParaRPr sz="700" b="1" i="0" u="none" strike="noStrike" cap="none">
              <a:solidFill>
                <a:schemeClr val="dk2"/>
              </a:solidFill>
              <a:latin typeface="Lato"/>
              <a:ea typeface="Lato"/>
              <a:cs typeface="Lato"/>
              <a:sym typeface="Lato"/>
            </a:endParaRPr>
          </a:p>
        </p:txBody>
      </p:sp>
      <p:sp>
        <p:nvSpPr>
          <p:cNvPr id="78" name="Google Shape;78;p12"/>
          <p:cNvSpPr txBox="1">
            <a:spLocks noGrp="1"/>
          </p:cNvSpPr>
          <p:nvPr>
            <p:ph type="body" idx="1"/>
          </p:nvPr>
        </p:nvSpPr>
        <p:spPr>
          <a:xfrm>
            <a:off x="471900" y="1385675"/>
            <a:ext cx="1895100" cy="27102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rgbClr val="434343"/>
              </a:buClr>
              <a:buSzPts val="2400"/>
              <a:buFont typeface="Nunito"/>
              <a:buChar char="●"/>
              <a:defRPr>
                <a:solidFill>
                  <a:srgbClr val="434343"/>
                </a:solidFill>
                <a:latin typeface="Nunito"/>
                <a:ea typeface="Nunito"/>
                <a:cs typeface="Nunito"/>
                <a:sym typeface="Nunito"/>
              </a:defRPr>
            </a:lvl1pPr>
            <a:lvl2pPr marL="914400" lvl="1" indent="-361950" rtl="0">
              <a:spcBef>
                <a:spcPts val="1600"/>
              </a:spcBef>
              <a:spcAft>
                <a:spcPts val="0"/>
              </a:spcAft>
              <a:buClr>
                <a:srgbClr val="434343"/>
              </a:buClr>
              <a:buSzPts val="2100"/>
              <a:buFont typeface="Nunito"/>
              <a:buChar char="○"/>
              <a:defRPr>
                <a:solidFill>
                  <a:srgbClr val="434343"/>
                </a:solidFill>
                <a:latin typeface="Nunito"/>
                <a:ea typeface="Nunito"/>
                <a:cs typeface="Nunito"/>
                <a:sym typeface="Nunito"/>
              </a:defRPr>
            </a:lvl2pPr>
            <a:lvl3pPr marL="1371600" lvl="2"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3pPr>
            <a:lvl4pPr marL="1828800" lvl="3"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4pPr>
            <a:lvl5pPr marL="2286000" lvl="4"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5pPr>
            <a:lvl6pPr marL="2743200" lvl="5"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6pPr>
            <a:lvl7pPr marL="3200400" lvl="6"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7pPr>
            <a:lvl8pPr marL="3657600" lvl="7"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8pPr>
            <a:lvl9pPr marL="4114800" lvl="8" indent="-304800" rtl="0">
              <a:spcBef>
                <a:spcPts val="1600"/>
              </a:spcBef>
              <a:spcAft>
                <a:spcPts val="1600"/>
              </a:spcAft>
              <a:buClr>
                <a:srgbClr val="434343"/>
              </a:buClr>
              <a:buSzPts val="1200"/>
              <a:buFont typeface="Nunito"/>
              <a:buChar char="■"/>
              <a:defRPr sz="1200">
                <a:solidFill>
                  <a:srgbClr val="434343"/>
                </a:solidFill>
                <a:latin typeface="Nunito"/>
                <a:ea typeface="Nunito"/>
                <a:cs typeface="Nunito"/>
                <a:sym typeface="Nunito"/>
              </a:defRPr>
            </a:lvl9pPr>
          </a:lstStyle>
          <a:p>
            <a:endParaRPr/>
          </a:p>
        </p:txBody>
      </p:sp>
      <p:sp>
        <p:nvSpPr>
          <p:cNvPr id="79" name="Google Shape;79;p12"/>
          <p:cNvSpPr txBox="1">
            <a:spLocks noGrp="1"/>
          </p:cNvSpPr>
          <p:nvPr>
            <p:ph type="body" idx="2"/>
          </p:nvPr>
        </p:nvSpPr>
        <p:spPr>
          <a:xfrm>
            <a:off x="2651722" y="1385675"/>
            <a:ext cx="1962300" cy="27102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rgbClr val="434343"/>
              </a:buClr>
              <a:buSzPts val="2400"/>
              <a:buFont typeface="Nunito"/>
              <a:buChar char="●"/>
              <a:defRPr>
                <a:solidFill>
                  <a:srgbClr val="434343"/>
                </a:solidFill>
                <a:latin typeface="Nunito"/>
                <a:ea typeface="Nunito"/>
                <a:cs typeface="Nunito"/>
                <a:sym typeface="Nunito"/>
              </a:defRPr>
            </a:lvl1pPr>
            <a:lvl2pPr marL="914400" lvl="1" indent="-361950" rtl="0">
              <a:spcBef>
                <a:spcPts val="1600"/>
              </a:spcBef>
              <a:spcAft>
                <a:spcPts val="0"/>
              </a:spcAft>
              <a:buClr>
                <a:srgbClr val="434343"/>
              </a:buClr>
              <a:buSzPts val="2100"/>
              <a:buFont typeface="Nunito"/>
              <a:buChar char="○"/>
              <a:defRPr>
                <a:solidFill>
                  <a:srgbClr val="434343"/>
                </a:solidFill>
                <a:latin typeface="Nunito"/>
                <a:ea typeface="Nunito"/>
                <a:cs typeface="Nunito"/>
                <a:sym typeface="Nunito"/>
              </a:defRPr>
            </a:lvl2pPr>
            <a:lvl3pPr marL="1371600" lvl="2"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3pPr>
            <a:lvl4pPr marL="1828800" lvl="3"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4pPr>
            <a:lvl5pPr marL="2286000" lvl="4"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5pPr>
            <a:lvl6pPr marL="2743200" lvl="5"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6pPr>
            <a:lvl7pPr marL="3200400" lvl="6"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7pPr>
            <a:lvl8pPr marL="3657600" lvl="7"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8pPr>
            <a:lvl9pPr marL="4114800" lvl="8" indent="-304800" rtl="0">
              <a:spcBef>
                <a:spcPts val="1600"/>
              </a:spcBef>
              <a:spcAft>
                <a:spcPts val="1600"/>
              </a:spcAft>
              <a:buClr>
                <a:srgbClr val="434343"/>
              </a:buClr>
              <a:buSzPts val="1200"/>
              <a:buFont typeface="Nunito"/>
              <a:buChar char="■"/>
              <a:defRPr sz="1200">
                <a:solidFill>
                  <a:srgbClr val="434343"/>
                </a:solidFill>
                <a:latin typeface="Nunito"/>
                <a:ea typeface="Nunito"/>
                <a:cs typeface="Nunito"/>
                <a:sym typeface="Nunito"/>
              </a:defRPr>
            </a:lvl9pPr>
          </a:lstStyle>
          <a:p>
            <a:endParaRPr/>
          </a:p>
        </p:txBody>
      </p:sp>
      <p:sp>
        <p:nvSpPr>
          <p:cNvPr id="80" name="Google Shape;80;p12"/>
          <p:cNvSpPr txBox="1">
            <a:spLocks noGrp="1"/>
          </p:cNvSpPr>
          <p:nvPr>
            <p:ph type="body" idx="3"/>
          </p:nvPr>
        </p:nvSpPr>
        <p:spPr>
          <a:xfrm>
            <a:off x="4898931" y="1385675"/>
            <a:ext cx="1962300" cy="27102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rgbClr val="434343"/>
              </a:buClr>
              <a:buSzPts val="2400"/>
              <a:buFont typeface="Nunito"/>
              <a:buChar char="●"/>
              <a:defRPr>
                <a:solidFill>
                  <a:srgbClr val="434343"/>
                </a:solidFill>
                <a:latin typeface="Nunito"/>
                <a:ea typeface="Nunito"/>
                <a:cs typeface="Nunito"/>
                <a:sym typeface="Nunito"/>
              </a:defRPr>
            </a:lvl1pPr>
            <a:lvl2pPr marL="914400" lvl="1" indent="-361950" rtl="0">
              <a:spcBef>
                <a:spcPts val="1600"/>
              </a:spcBef>
              <a:spcAft>
                <a:spcPts val="0"/>
              </a:spcAft>
              <a:buClr>
                <a:srgbClr val="434343"/>
              </a:buClr>
              <a:buSzPts val="2100"/>
              <a:buFont typeface="Nunito"/>
              <a:buChar char="○"/>
              <a:defRPr>
                <a:solidFill>
                  <a:srgbClr val="434343"/>
                </a:solidFill>
                <a:latin typeface="Nunito"/>
                <a:ea typeface="Nunito"/>
                <a:cs typeface="Nunito"/>
                <a:sym typeface="Nunito"/>
              </a:defRPr>
            </a:lvl2pPr>
            <a:lvl3pPr marL="1371600" lvl="2"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3pPr>
            <a:lvl4pPr marL="1828800" lvl="3"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4pPr>
            <a:lvl5pPr marL="2286000" lvl="4"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5pPr>
            <a:lvl6pPr marL="2743200" lvl="5"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6pPr>
            <a:lvl7pPr marL="3200400" lvl="6"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7pPr>
            <a:lvl8pPr marL="3657600" lvl="7"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8pPr>
            <a:lvl9pPr marL="4114800" lvl="8" indent="-304800" rtl="0">
              <a:spcBef>
                <a:spcPts val="1600"/>
              </a:spcBef>
              <a:spcAft>
                <a:spcPts val="1600"/>
              </a:spcAft>
              <a:buClr>
                <a:srgbClr val="434343"/>
              </a:buClr>
              <a:buSzPts val="1200"/>
              <a:buFont typeface="Nunito"/>
              <a:buChar char="■"/>
              <a:defRPr sz="1200">
                <a:solidFill>
                  <a:srgbClr val="434343"/>
                </a:solidFill>
                <a:latin typeface="Nunito"/>
                <a:ea typeface="Nunito"/>
                <a:cs typeface="Nunito"/>
                <a:sym typeface="Nunito"/>
              </a:defRPr>
            </a:lvl9pPr>
          </a:lstStyle>
          <a:p>
            <a:endParaRPr/>
          </a:p>
        </p:txBody>
      </p:sp>
      <p:sp>
        <p:nvSpPr>
          <p:cNvPr id="81" name="Google Shape;81;p12"/>
          <p:cNvSpPr txBox="1"/>
          <p:nvPr/>
        </p:nvSpPr>
        <p:spPr>
          <a:xfrm>
            <a:off x="1400175" y="4779450"/>
            <a:ext cx="2324100" cy="2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2"/>
                </a:solidFill>
                <a:latin typeface="Lato"/>
                <a:ea typeface="Lato"/>
                <a:cs typeface="Lato"/>
                <a:sym typeface="Lato"/>
              </a:rPr>
              <a:t>@CAST_UDL | #CITES</a:t>
            </a:r>
            <a:endParaRPr sz="1200" b="1">
              <a:solidFill>
                <a:schemeClr val="dk2"/>
              </a:solidFill>
              <a:latin typeface="Lato"/>
              <a:ea typeface="Lato"/>
              <a:cs typeface="Lato"/>
              <a:sym typeface="Lato"/>
            </a:endParaRPr>
          </a:p>
          <a:p>
            <a:pPr marL="0" lvl="0" indent="0" algn="l" rtl="0">
              <a:spcBef>
                <a:spcPts val="0"/>
              </a:spcBef>
              <a:spcAft>
                <a:spcPts val="0"/>
              </a:spcAft>
              <a:buNone/>
            </a:pPr>
            <a:endParaRPr sz="1200" b="1">
              <a:solidFill>
                <a:schemeClr val="dk2"/>
              </a:solidFill>
              <a:latin typeface="Lato"/>
              <a:ea typeface="Lato"/>
              <a:cs typeface="Lato"/>
              <a:sym typeface="Lato"/>
            </a:endParaRPr>
          </a:p>
          <a:p>
            <a:pPr marL="0" lvl="0" indent="0" algn="l" rtl="0">
              <a:spcBef>
                <a:spcPts val="0"/>
              </a:spcBef>
              <a:spcAft>
                <a:spcPts val="0"/>
              </a:spcAft>
              <a:buNone/>
            </a:pPr>
            <a:endParaRPr sz="1200" b="1">
              <a:solidFill>
                <a:schemeClr val="dk2"/>
              </a:solidFill>
              <a:latin typeface="Lato"/>
              <a:ea typeface="Lato"/>
              <a:cs typeface="Lato"/>
              <a:sym typeface="Lato"/>
            </a:endParaRPr>
          </a:p>
        </p:txBody>
      </p:sp>
      <p:pic>
        <p:nvPicPr>
          <p:cNvPr id="82" name="Google Shape;82;p12"/>
          <p:cNvPicPr preferRelativeResize="0"/>
          <p:nvPr/>
        </p:nvPicPr>
        <p:blipFill>
          <a:blip r:embed="rId2">
            <a:alphaModFix/>
          </a:blip>
          <a:stretch>
            <a:fillRect/>
          </a:stretch>
        </p:blipFill>
        <p:spPr>
          <a:xfrm>
            <a:off x="152400" y="4890632"/>
            <a:ext cx="1233500" cy="155980"/>
          </a:xfrm>
          <a:prstGeom prst="rect">
            <a:avLst/>
          </a:prstGeom>
          <a:noFill/>
          <a:ln>
            <a:noFill/>
          </a:ln>
        </p:spPr>
      </p:pic>
      <p:sp>
        <p:nvSpPr>
          <p:cNvPr id="83" name="Google Shape;83;p12"/>
          <p:cNvSpPr txBox="1">
            <a:spLocks noGrp="1"/>
          </p:cNvSpPr>
          <p:nvPr>
            <p:ph type="body" idx="4"/>
          </p:nvPr>
        </p:nvSpPr>
        <p:spPr>
          <a:xfrm>
            <a:off x="7146131" y="1385675"/>
            <a:ext cx="1962300" cy="27102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rgbClr val="434343"/>
              </a:buClr>
              <a:buSzPts val="2400"/>
              <a:buFont typeface="Nunito"/>
              <a:buChar char="●"/>
              <a:defRPr>
                <a:solidFill>
                  <a:srgbClr val="434343"/>
                </a:solidFill>
                <a:latin typeface="Nunito"/>
                <a:ea typeface="Nunito"/>
                <a:cs typeface="Nunito"/>
                <a:sym typeface="Nunito"/>
              </a:defRPr>
            </a:lvl1pPr>
            <a:lvl2pPr marL="914400" lvl="1" indent="-361950" rtl="0">
              <a:spcBef>
                <a:spcPts val="1600"/>
              </a:spcBef>
              <a:spcAft>
                <a:spcPts val="0"/>
              </a:spcAft>
              <a:buClr>
                <a:srgbClr val="434343"/>
              </a:buClr>
              <a:buSzPts val="2100"/>
              <a:buFont typeface="Nunito"/>
              <a:buChar char="○"/>
              <a:defRPr>
                <a:solidFill>
                  <a:srgbClr val="434343"/>
                </a:solidFill>
                <a:latin typeface="Nunito"/>
                <a:ea typeface="Nunito"/>
                <a:cs typeface="Nunito"/>
                <a:sym typeface="Nunito"/>
              </a:defRPr>
            </a:lvl2pPr>
            <a:lvl3pPr marL="1371600" lvl="2"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3pPr>
            <a:lvl4pPr marL="1828800" lvl="3"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4pPr>
            <a:lvl5pPr marL="2286000" lvl="4"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5pPr>
            <a:lvl6pPr marL="2743200" lvl="5"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6pPr>
            <a:lvl7pPr marL="3200400" lvl="6"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7pPr>
            <a:lvl8pPr marL="3657600" lvl="7" indent="-304800" rtl="0">
              <a:spcBef>
                <a:spcPts val="1600"/>
              </a:spcBef>
              <a:spcAft>
                <a:spcPts val="0"/>
              </a:spcAft>
              <a:buClr>
                <a:srgbClr val="434343"/>
              </a:buClr>
              <a:buSzPts val="1200"/>
              <a:buFont typeface="Nunito"/>
              <a:buChar char="○"/>
              <a:defRPr sz="1200">
                <a:solidFill>
                  <a:srgbClr val="434343"/>
                </a:solidFill>
                <a:latin typeface="Nunito"/>
                <a:ea typeface="Nunito"/>
                <a:cs typeface="Nunito"/>
                <a:sym typeface="Nunito"/>
              </a:defRPr>
            </a:lvl8pPr>
            <a:lvl9pPr marL="4114800" lvl="8" indent="-304800" rtl="0">
              <a:spcBef>
                <a:spcPts val="1600"/>
              </a:spcBef>
              <a:spcAft>
                <a:spcPts val="1600"/>
              </a:spcAft>
              <a:buClr>
                <a:srgbClr val="434343"/>
              </a:buClr>
              <a:buSzPts val="1200"/>
              <a:buFont typeface="Nunito"/>
              <a:buChar char="■"/>
              <a:defRPr sz="1200">
                <a:solidFill>
                  <a:srgbClr val="434343"/>
                </a:solidFill>
                <a:latin typeface="Nunito"/>
                <a:ea typeface="Nunito"/>
                <a:cs typeface="Nunito"/>
                <a:sym typeface="Nunito"/>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op title" type="titleOnly">
  <p:cSld name="TITLE_ONLY">
    <p:bg>
      <p:bgPr>
        <a:solidFill>
          <a:schemeClr val="lt1"/>
        </a:solidFill>
        <a:effectLst/>
      </p:bgPr>
    </p:bg>
    <p:spTree>
      <p:nvGrpSpPr>
        <p:cNvPr id="1" name="Shape 91"/>
        <p:cNvGrpSpPr/>
        <p:nvPr/>
      </p:nvGrpSpPr>
      <p:grpSpPr>
        <a:xfrm>
          <a:off x="0" y="0"/>
          <a:ext cx="0" cy="0"/>
          <a:chOff x="0" y="0"/>
          <a:chExt cx="0" cy="0"/>
        </a:xfrm>
      </p:grpSpPr>
      <p:sp>
        <p:nvSpPr>
          <p:cNvPr id="92" name="Google Shape;92;p14" descr="null"/>
          <p:cNvSpPr/>
          <p:nvPr/>
        </p:nvSpPr>
        <p:spPr>
          <a:xfrm rot="10800000" flipH="1">
            <a:off x="-131875" y="-41000"/>
            <a:ext cx="9407700" cy="720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4"/>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94" name="Google Shape;94;p14"/>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a:buNone/>
              <a:defRPr b="1">
                <a:solidFill>
                  <a:schemeClr val="dk2"/>
                </a:solidFill>
                <a:latin typeface="Nunito"/>
                <a:ea typeface="Nunito"/>
                <a:cs typeface="Nunito"/>
                <a:sym typeface="Nunito"/>
              </a:defRPr>
            </a:lvl1pPr>
            <a:lvl2pPr lvl="1">
              <a:buNone/>
              <a:defRPr b="1">
                <a:solidFill>
                  <a:schemeClr val="dk2"/>
                </a:solidFill>
                <a:latin typeface="Nunito"/>
                <a:ea typeface="Nunito"/>
                <a:cs typeface="Nunito"/>
                <a:sym typeface="Nunito"/>
              </a:defRPr>
            </a:lvl2pPr>
            <a:lvl3pPr lvl="2">
              <a:buNone/>
              <a:defRPr b="1">
                <a:solidFill>
                  <a:schemeClr val="dk2"/>
                </a:solidFill>
                <a:latin typeface="Nunito"/>
                <a:ea typeface="Nunito"/>
                <a:cs typeface="Nunito"/>
                <a:sym typeface="Nunito"/>
              </a:defRPr>
            </a:lvl3pPr>
            <a:lvl4pPr lvl="3">
              <a:buNone/>
              <a:defRPr b="1">
                <a:solidFill>
                  <a:schemeClr val="dk2"/>
                </a:solidFill>
                <a:latin typeface="Nunito"/>
                <a:ea typeface="Nunito"/>
                <a:cs typeface="Nunito"/>
                <a:sym typeface="Nunito"/>
              </a:defRPr>
            </a:lvl4pPr>
            <a:lvl5pPr lvl="4">
              <a:buNone/>
              <a:defRPr b="1">
                <a:solidFill>
                  <a:schemeClr val="dk2"/>
                </a:solidFill>
                <a:latin typeface="Nunito"/>
                <a:ea typeface="Nunito"/>
                <a:cs typeface="Nunito"/>
                <a:sym typeface="Nunito"/>
              </a:defRPr>
            </a:lvl5pPr>
            <a:lvl6pPr lvl="5">
              <a:buNone/>
              <a:defRPr b="1">
                <a:solidFill>
                  <a:schemeClr val="dk2"/>
                </a:solidFill>
                <a:latin typeface="Nunito"/>
                <a:ea typeface="Nunito"/>
                <a:cs typeface="Nunito"/>
                <a:sym typeface="Nunito"/>
              </a:defRPr>
            </a:lvl6pPr>
            <a:lvl7pPr lvl="6">
              <a:buNone/>
              <a:defRPr b="1">
                <a:solidFill>
                  <a:schemeClr val="dk2"/>
                </a:solidFill>
                <a:latin typeface="Nunito"/>
                <a:ea typeface="Nunito"/>
                <a:cs typeface="Nunito"/>
                <a:sym typeface="Nunito"/>
              </a:defRPr>
            </a:lvl7pPr>
            <a:lvl8pPr lvl="7">
              <a:buNone/>
              <a:defRPr b="1">
                <a:solidFill>
                  <a:schemeClr val="dk2"/>
                </a:solidFill>
                <a:latin typeface="Nunito"/>
                <a:ea typeface="Nunito"/>
                <a:cs typeface="Nunito"/>
                <a:sym typeface="Nunito"/>
              </a:defRPr>
            </a:lvl8pPr>
            <a:lvl9pPr lvl="8">
              <a:buNone/>
              <a:defRPr b="1">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
        <p:nvSpPr>
          <p:cNvPr id="95" name="Google Shape;95;p14"/>
          <p:cNvSpPr txBox="1"/>
          <p:nvPr/>
        </p:nvSpPr>
        <p:spPr>
          <a:xfrm>
            <a:off x="1400175" y="4779450"/>
            <a:ext cx="2324100" cy="2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2"/>
                </a:solidFill>
                <a:latin typeface="Lato"/>
                <a:ea typeface="Lato"/>
                <a:cs typeface="Lato"/>
                <a:sym typeface="Lato"/>
              </a:rPr>
              <a:t>@CAST_UDL | #CITES</a:t>
            </a:r>
            <a:endParaRPr sz="1200" b="1">
              <a:solidFill>
                <a:schemeClr val="dk2"/>
              </a:solidFill>
              <a:latin typeface="Lato"/>
              <a:ea typeface="Lato"/>
              <a:cs typeface="Lato"/>
              <a:sym typeface="Lato"/>
            </a:endParaRPr>
          </a:p>
          <a:p>
            <a:pPr marL="0" lvl="0" indent="0" algn="l" rtl="0">
              <a:spcBef>
                <a:spcPts val="0"/>
              </a:spcBef>
              <a:spcAft>
                <a:spcPts val="0"/>
              </a:spcAft>
              <a:buNone/>
            </a:pPr>
            <a:endParaRPr sz="1200" b="1">
              <a:solidFill>
                <a:schemeClr val="dk2"/>
              </a:solidFill>
              <a:latin typeface="Lato"/>
              <a:ea typeface="Lato"/>
              <a:cs typeface="Lato"/>
              <a:sym typeface="Lato"/>
            </a:endParaRPr>
          </a:p>
          <a:p>
            <a:pPr marL="0" lvl="0" indent="0" algn="l" rtl="0">
              <a:spcBef>
                <a:spcPts val="0"/>
              </a:spcBef>
              <a:spcAft>
                <a:spcPts val="0"/>
              </a:spcAft>
              <a:buNone/>
            </a:pPr>
            <a:endParaRPr sz="1200" b="1">
              <a:solidFill>
                <a:schemeClr val="dk2"/>
              </a:solidFill>
              <a:latin typeface="Lato"/>
              <a:ea typeface="Lato"/>
              <a:cs typeface="Lato"/>
              <a:sym typeface="Lato"/>
            </a:endParaRPr>
          </a:p>
        </p:txBody>
      </p:sp>
      <p:sp>
        <p:nvSpPr>
          <p:cNvPr id="96" name="Google Shape;96;p14"/>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chemeClr val="dk2"/>
                </a:solidFill>
                <a:latin typeface="Lato"/>
                <a:ea typeface="Lato"/>
                <a:cs typeface="Lato"/>
                <a:sym typeface="Lato"/>
              </a:rPr>
              <a:t>© 2</a:t>
            </a:r>
            <a:r>
              <a:rPr lang="en" sz="700">
                <a:solidFill>
                  <a:schemeClr val="dk2"/>
                </a:solidFill>
                <a:latin typeface="Lato"/>
                <a:ea typeface="Lato"/>
                <a:cs typeface="Lato"/>
                <a:sym typeface="Lato"/>
              </a:rPr>
              <a:t>020</a:t>
            </a:r>
            <a:r>
              <a:rPr lang="en" sz="700" b="0" i="0" u="none" strike="noStrike" cap="none">
                <a:solidFill>
                  <a:schemeClr val="dk2"/>
                </a:solidFill>
                <a:latin typeface="Lato"/>
                <a:ea typeface="Lato"/>
                <a:cs typeface="Lato"/>
                <a:sym typeface="Lato"/>
              </a:rPr>
              <a:t> </a:t>
            </a:r>
            <a:r>
              <a:rPr lang="en" sz="700" b="1" i="0" u="none" strike="noStrike" cap="none">
                <a:solidFill>
                  <a:schemeClr val="dk2"/>
                </a:solidFill>
                <a:latin typeface="Lato"/>
                <a:ea typeface="Lato"/>
                <a:cs typeface="Lato"/>
                <a:sym typeface="Lato"/>
              </a:rPr>
              <a:t>CAST | Until </a:t>
            </a:r>
            <a:r>
              <a:rPr lang="en" sz="700" b="1">
                <a:solidFill>
                  <a:schemeClr val="dk2"/>
                </a:solidFill>
                <a:latin typeface="Lato"/>
                <a:ea typeface="Lato"/>
                <a:cs typeface="Lato"/>
                <a:sym typeface="Lato"/>
              </a:rPr>
              <a:t>l</a:t>
            </a:r>
            <a:r>
              <a:rPr lang="en" sz="700" b="1" i="0" u="none" strike="noStrike" cap="none">
                <a:solidFill>
                  <a:schemeClr val="dk2"/>
                </a:solidFill>
                <a:latin typeface="Lato"/>
                <a:ea typeface="Lato"/>
                <a:cs typeface="Lato"/>
                <a:sym typeface="Lato"/>
              </a:rPr>
              <a:t>earning </a:t>
            </a:r>
            <a:r>
              <a:rPr lang="en" sz="700" b="1">
                <a:solidFill>
                  <a:schemeClr val="dk2"/>
                </a:solidFill>
                <a:latin typeface="Lato"/>
                <a:ea typeface="Lato"/>
                <a:cs typeface="Lato"/>
                <a:sym typeface="Lato"/>
              </a:rPr>
              <a:t>h</a:t>
            </a:r>
            <a:r>
              <a:rPr lang="en" sz="700" b="1" i="0" u="none" strike="noStrike" cap="none">
                <a:solidFill>
                  <a:schemeClr val="dk2"/>
                </a:solidFill>
                <a:latin typeface="Lato"/>
                <a:ea typeface="Lato"/>
                <a:cs typeface="Lato"/>
                <a:sym typeface="Lato"/>
              </a:rPr>
              <a:t>as </a:t>
            </a:r>
            <a:r>
              <a:rPr lang="en" sz="700" b="1">
                <a:solidFill>
                  <a:schemeClr val="dk2"/>
                </a:solidFill>
                <a:latin typeface="Lato"/>
                <a:ea typeface="Lato"/>
                <a:cs typeface="Lato"/>
                <a:sym typeface="Lato"/>
              </a:rPr>
              <a:t>n</a:t>
            </a:r>
            <a:r>
              <a:rPr lang="en" sz="700" b="1" i="0" u="none" strike="noStrike" cap="none">
                <a:solidFill>
                  <a:schemeClr val="dk2"/>
                </a:solidFill>
                <a:latin typeface="Lato"/>
                <a:ea typeface="Lato"/>
                <a:cs typeface="Lato"/>
                <a:sym typeface="Lato"/>
              </a:rPr>
              <a:t>o </a:t>
            </a:r>
            <a:r>
              <a:rPr lang="en" sz="700" b="1">
                <a:solidFill>
                  <a:schemeClr val="dk2"/>
                </a:solidFill>
                <a:latin typeface="Lato"/>
                <a:ea typeface="Lato"/>
                <a:cs typeface="Lato"/>
                <a:sym typeface="Lato"/>
              </a:rPr>
              <a:t>l</a:t>
            </a:r>
            <a:r>
              <a:rPr lang="en" sz="700" b="1" i="0" u="none" strike="noStrike" cap="none">
                <a:solidFill>
                  <a:schemeClr val="dk2"/>
                </a:solidFill>
                <a:latin typeface="Lato"/>
                <a:ea typeface="Lato"/>
                <a:cs typeface="Lato"/>
                <a:sym typeface="Lato"/>
              </a:rPr>
              <a:t>imits</a:t>
            </a:r>
            <a:endParaRPr sz="700" b="1" i="0" u="none" strike="noStrike" cap="none">
              <a:solidFill>
                <a:schemeClr val="dk2"/>
              </a:solidFill>
              <a:latin typeface="Lato"/>
              <a:ea typeface="Lato"/>
              <a:cs typeface="Lato"/>
              <a:sym typeface="Lato"/>
            </a:endParaRPr>
          </a:p>
        </p:txBody>
      </p:sp>
      <p:pic>
        <p:nvPicPr>
          <p:cNvPr id="97" name="Google Shape;97;p14"/>
          <p:cNvPicPr preferRelativeResize="0"/>
          <p:nvPr/>
        </p:nvPicPr>
        <p:blipFill>
          <a:blip r:embed="rId2">
            <a:alphaModFix/>
          </a:blip>
          <a:stretch>
            <a:fillRect/>
          </a:stretch>
        </p:blipFill>
        <p:spPr>
          <a:xfrm>
            <a:off x="152400" y="4890632"/>
            <a:ext cx="1233500" cy="15598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 image left">
  <p:cSld name="ONE_COLUMN_TEXT">
    <p:bg>
      <p:bgPr>
        <a:solidFill>
          <a:srgbClr val="00797E"/>
        </a:solidFill>
        <a:effectLst/>
      </p:bgPr>
    </p:bg>
    <p:spTree>
      <p:nvGrpSpPr>
        <p:cNvPr id="1" name="Shape 98"/>
        <p:cNvGrpSpPr/>
        <p:nvPr/>
      </p:nvGrpSpPr>
      <p:grpSpPr>
        <a:xfrm>
          <a:off x="0" y="0"/>
          <a:ext cx="0" cy="0"/>
          <a:chOff x="0" y="0"/>
          <a:chExt cx="0" cy="0"/>
        </a:xfrm>
      </p:grpSpPr>
      <p:sp>
        <p:nvSpPr>
          <p:cNvPr id="99" name="Google Shape;99;p15" descr="null"/>
          <p:cNvSpPr txBox="1"/>
          <p:nvPr/>
        </p:nvSpPr>
        <p:spPr>
          <a:xfrm rot="10800000" flipH="1">
            <a:off x="3276600" y="25"/>
            <a:ext cx="5867400" cy="5143500"/>
          </a:xfrm>
          <a:prstGeom prst="rect">
            <a:avLst/>
          </a:prstGeom>
          <a:solidFill>
            <a:srgbClr val="F3E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a:buNone/>
              <a:defRPr b="1">
                <a:solidFill>
                  <a:schemeClr val="dk2"/>
                </a:solidFill>
                <a:latin typeface="Nunito"/>
                <a:ea typeface="Nunito"/>
                <a:cs typeface="Nunito"/>
                <a:sym typeface="Nunito"/>
              </a:defRPr>
            </a:lvl1pPr>
            <a:lvl2pPr lvl="1">
              <a:buNone/>
              <a:defRPr b="1">
                <a:solidFill>
                  <a:schemeClr val="dk2"/>
                </a:solidFill>
                <a:latin typeface="Nunito"/>
                <a:ea typeface="Nunito"/>
                <a:cs typeface="Nunito"/>
                <a:sym typeface="Nunito"/>
              </a:defRPr>
            </a:lvl2pPr>
            <a:lvl3pPr lvl="2">
              <a:buNone/>
              <a:defRPr b="1">
                <a:solidFill>
                  <a:schemeClr val="dk2"/>
                </a:solidFill>
                <a:latin typeface="Nunito"/>
                <a:ea typeface="Nunito"/>
                <a:cs typeface="Nunito"/>
                <a:sym typeface="Nunito"/>
              </a:defRPr>
            </a:lvl3pPr>
            <a:lvl4pPr lvl="3">
              <a:buNone/>
              <a:defRPr b="1">
                <a:solidFill>
                  <a:schemeClr val="dk2"/>
                </a:solidFill>
                <a:latin typeface="Nunito"/>
                <a:ea typeface="Nunito"/>
                <a:cs typeface="Nunito"/>
                <a:sym typeface="Nunito"/>
              </a:defRPr>
            </a:lvl4pPr>
            <a:lvl5pPr lvl="4">
              <a:buNone/>
              <a:defRPr b="1">
                <a:solidFill>
                  <a:schemeClr val="dk2"/>
                </a:solidFill>
                <a:latin typeface="Nunito"/>
                <a:ea typeface="Nunito"/>
                <a:cs typeface="Nunito"/>
                <a:sym typeface="Nunito"/>
              </a:defRPr>
            </a:lvl5pPr>
            <a:lvl6pPr lvl="5">
              <a:buNone/>
              <a:defRPr b="1">
                <a:solidFill>
                  <a:schemeClr val="dk2"/>
                </a:solidFill>
                <a:latin typeface="Nunito"/>
                <a:ea typeface="Nunito"/>
                <a:cs typeface="Nunito"/>
                <a:sym typeface="Nunito"/>
              </a:defRPr>
            </a:lvl6pPr>
            <a:lvl7pPr lvl="6">
              <a:buNone/>
              <a:defRPr b="1">
                <a:solidFill>
                  <a:schemeClr val="dk2"/>
                </a:solidFill>
                <a:latin typeface="Nunito"/>
                <a:ea typeface="Nunito"/>
                <a:cs typeface="Nunito"/>
                <a:sym typeface="Nunito"/>
              </a:defRPr>
            </a:lvl7pPr>
            <a:lvl8pPr lvl="7">
              <a:buNone/>
              <a:defRPr b="1">
                <a:solidFill>
                  <a:schemeClr val="dk2"/>
                </a:solidFill>
                <a:latin typeface="Nunito"/>
                <a:ea typeface="Nunito"/>
                <a:cs typeface="Nunito"/>
                <a:sym typeface="Nunito"/>
              </a:defRPr>
            </a:lvl8pPr>
            <a:lvl9pPr lvl="8">
              <a:buNone/>
              <a:defRPr b="1">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
        <p:nvSpPr>
          <p:cNvPr id="101" name="Google Shape;101;p15"/>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chemeClr val="dk2"/>
                </a:solidFill>
                <a:latin typeface="Lato"/>
                <a:ea typeface="Lato"/>
                <a:cs typeface="Lato"/>
                <a:sym typeface="Lato"/>
              </a:rPr>
              <a:t>© 20</a:t>
            </a:r>
            <a:r>
              <a:rPr lang="en" sz="700">
                <a:solidFill>
                  <a:schemeClr val="dk2"/>
                </a:solidFill>
                <a:latin typeface="Lato"/>
                <a:ea typeface="Lato"/>
                <a:cs typeface="Lato"/>
                <a:sym typeface="Lato"/>
              </a:rPr>
              <a:t>20 </a:t>
            </a:r>
            <a:r>
              <a:rPr lang="en" sz="700" b="1" i="0" u="none" strike="noStrike" cap="none">
                <a:solidFill>
                  <a:schemeClr val="dk2"/>
                </a:solidFill>
                <a:latin typeface="Lato"/>
                <a:ea typeface="Lato"/>
                <a:cs typeface="Lato"/>
                <a:sym typeface="Lato"/>
              </a:rPr>
              <a:t>CAST | Until </a:t>
            </a:r>
            <a:r>
              <a:rPr lang="en" sz="700" b="1">
                <a:solidFill>
                  <a:schemeClr val="dk2"/>
                </a:solidFill>
                <a:latin typeface="Lato"/>
                <a:ea typeface="Lato"/>
                <a:cs typeface="Lato"/>
                <a:sym typeface="Lato"/>
              </a:rPr>
              <a:t>l</a:t>
            </a:r>
            <a:r>
              <a:rPr lang="en" sz="700" b="1" i="0" u="none" strike="noStrike" cap="none">
                <a:solidFill>
                  <a:schemeClr val="dk2"/>
                </a:solidFill>
                <a:latin typeface="Lato"/>
                <a:ea typeface="Lato"/>
                <a:cs typeface="Lato"/>
                <a:sym typeface="Lato"/>
              </a:rPr>
              <a:t>earning </a:t>
            </a:r>
            <a:r>
              <a:rPr lang="en" sz="700" b="1">
                <a:solidFill>
                  <a:schemeClr val="dk2"/>
                </a:solidFill>
                <a:latin typeface="Lato"/>
                <a:ea typeface="Lato"/>
                <a:cs typeface="Lato"/>
                <a:sym typeface="Lato"/>
              </a:rPr>
              <a:t>h</a:t>
            </a:r>
            <a:r>
              <a:rPr lang="en" sz="700" b="1" i="0" u="none" strike="noStrike" cap="none">
                <a:solidFill>
                  <a:schemeClr val="dk2"/>
                </a:solidFill>
                <a:latin typeface="Lato"/>
                <a:ea typeface="Lato"/>
                <a:cs typeface="Lato"/>
                <a:sym typeface="Lato"/>
              </a:rPr>
              <a:t>as </a:t>
            </a:r>
            <a:r>
              <a:rPr lang="en" sz="700" b="1">
                <a:solidFill>
                  <a:schemeClr val="dk2"/>
                </a:solidFill>
                <a:latin typeface="Lato"/>
                <a:ea typeface="Lato"/>
                <a:cs typeface="Lato"/>
                <a:sym typeface="Lato"/>
              </a:rPr>
              <a:t>n</a:t>
            </a:r>
            <a:r>
              <a:rPr lang="en" sz="700" b="1" i="0" u="none" strike="noStrike" cap="none">
                <a:solidFill>
                  <a:schemeClr val="dk2"/>
                </a:solidFill>
                <a:latin typeface="Lato"/>
                <a:ea typeface="Lato"/>
                <a:cs typeface="Lato"/>
                <a:sym typeface="Lato"/>
              </a:rPr>
              <a:t>o </a:t>
            </a:r>
            <a:r>
              <a:rPr lang="en" sz="700" b="1">
                <a:solidFill>
                  <a:schemeClr val="dk2"/>
                </a:solidFill>
                <a:latin typeface="Lato"/>
                <a:ea typeface="Lato"/>
                <a:cs typeface="Lato"/>
                <a:sym typeface="Lato"/>
              </a:rPr>
              <a:t>l</a:t>
            </a:r>
            <a:r>
              <a:rPr lang="en" sz="700" b="1" i="0" u="none" strike="noStrike" cap="none">
                <a:solidFill>
                  <a:schemeClr val="dk2"/>
                </a:solidFill>
                <a:latin typeface="Lato"/>
                <a:ea typeface="Lato"/>
                <a:cs typeface="Lato"/>
                <a:sym typeface="Lato"/>
              </a:rPr>
              <a:t>imits</a:t>
            </a:r>
            <a:endParaRPr sz="700" b="1" i="0" u="none" strike="noStrike" cap="none">
              <a:solidFill>
                <a:schemeClr val="dk2"/>
              </a:solidFill>
              <a:latin typeface="Lato"/>
              <a:ea typeface="Lato"/>
              <a:cs typeface="Lato"/>
              <a:sym typeface="Lato"/>
            </a:endParaRPr>
          </a:p>
        </p:txBody>
      </p:sp>
      <p:sp>
        <p:nvSpPr>
          <p:cNvPr id="102" name="Google Shape;102;p15"/>
          <p:cNvSpPr txBox="1">
            <a:spLocks noGrp="1"/>
          </p:cNvSpPr>
          <p:nvPr>
            <p:ph type="body" idx="1"/>
          </p:nvPr>
        </p:nvSpPr>
        <p:spPr>
          <a:xfrm>
            <a:off x="3456300" y="1311200"/>
            <a:ext cx="5482200" cy="3460500"/>
          </a:xfrm>
          <a:prstGeom prst="rect">
            <a:avLst/>
          </a:prstGeom>
        </p:spPr>
        <p:txBody>
          <a:bodyPr spcFirstLastPara="1" wrap="square" lIns="91425" tIns="91425" rIns="91425" bIns="91425" anchor="t" anchorCtr="0">
            <a:noAutofit/>
          </a:bodyPr>
          <a:lstStyle>
            <a:lvl1pPr marL="457200" lvl="0" indent="-381000">
              <a:spcBef>
                <a:spcPts val="0"/>
              </a:spcBef>
              <a:spcAft>
                <a:spcPts val="0"/>
              </a:spcAft>
              <a:buClr>
                <a:schemeClr val="dk2"/>
              </a:buClr>
              <a:buSzPts val="2400"/>
              <a:buChar char="●"/>
              <a:defRPr>
                <a:solidFill>
                  <a:schemeClr val="dk2"/>
                </a:solidFill>
              </a:defRPr>
            </a:lvl1pPr>
            <a:lvl2pPr marL="914400" lvl="1" indent="-361950">
              <a:spcBef>
                <a:spcPts val="1600"/>
              </a:spcBef>
              <a:spcAft>
                <a:spcPts val="0"/>
              </a:spcAft>
              <a:buClr>
                <a:schemeClr val="dk2"/>
              </a:buClr>
              <a:buSzPts val="2100"/>
              <a:buChar char="○"/>
              <a:defRPr>
                <a:solidFill>
                  <a:schemeClr val="dk2"/>
                </a:solidFill>
              </a:defRPr>
            </a:lvl2pPr>
            <a:lvl3pPr marL="1371600" lvl="2" indent="-342900">
              <a:spcBef>
                <a:spcPts val="1600"/>
              </a:spcBef>
              <a:spcAft>
                <a:spcPts val="0"/>
              </a:spcAft>
              <a:buClr>
                <a:schemeClr val="dk2"/>
              </a:buClr>
              <a:buSzPts val="1800"/>
              <a:buChar char="■"/>
              <a:defRPr>
                <a:solidFill>
                  <a:schemeClr val="dk2"/>
                </a:solidFill>
              </a:defRPr>
            </a:lvl3pPr>
            <a:lvl4pPr marL="1828800" lvl="3" indent="-330200">
              <a:spcBef>
                <a:spcPts val="1600"/>
              </a:spcBef>
              <a:spcAft>
                <a:spcPts val="0"/>
              </a:spcAft>
              <a:buClr>
                <a:schemeClr val="dk2"/>
              </a:buClr>
              <a:buSzPts val="1600"/>
              <a:buChar char="●"/>
              <a:defRPr>
                <a:solidFill>
                  <a:schemeClr val="dk2"/>
                </a:solidFill>
              </a:defRPr>
            </a:lvl4pPr>
            <a:lvl5pPr marL="2286000" lvl="4" indent="-317500">
              <a:spcBef>
                <a:spcPts val="1600"/>
              </a:spcBef>
              <a:spcAft>
                <a:spcPts val="0"/>
              </a:spcAft>
              <a:buClr>
                <a:schemeClr val="dk2"/>
              </a:buClr>
              <a:buSzPts val="1400"/>
              <a:buChar char="○"/>
              <a:defRPr>
                <a:solidFill>
                  <a:schemeClr val="dk2"/>
                </a:solidFill>
              </a:defRPr>
            </a:lvl5pPr>
            <a:lvl6pPr marL="2743200" lvl="5" indent="-317500">
              <a:spcBef>
                <a:spcPts val="1600"/>
              </a:spcBef>
              <a:spcAft>
                <a:spcPts val="0"/>
              </a:spcAft>
              <a:buClr>
                <a:schemeClr val="dk2"/>
              </a:buClr>
              <a:buSzPts val="1400"/>
              <a:buChar char="■"/>
              <a:defRPr>
                <a:solidFill>
                  <a:schemeClr val="dk2"/>
                </a:solidFill>
              </a:defRPr>
            </a:lvl6pPr>
            <a:lvl7pPr marL="3200400" lvl="6" indent="-317500">
              <a:spcBef>
                <a:spcPts val="1600"/>
              </a:spcBef>
              <a:spcAft>
                <a:spcPts val="0"/>
              </a:spcAft>
              <a:buClr>
                <a:schemeClr val="dk2"/>
              </a:buClr>
              <a:buSzPts val="1400"/>
              <a:buChar char="●"/>
              <a:defRPr>
                <a:solidFill>
                  <a:schemeClr val="dk2"/>
                </a:solidFill>
              </a:defRPr>
            </a:lvl7pPr>
            <a:lvl8pPr marL="3657600" lvl="7" indent="-317500">
              <a:spcBef>
                <a:spcPts val="1600"/>
              </a:spcBef>
              <a:spcAft>
                <a:spcPts val="0"/>
              </a:spcAft>
              <a:buClr>
                <a:schemeClr val="dk2"/>
              </a:buClr>
              <a:buSzPts val="1400"/>
              <a:buChar char="○"/>
              <a:defRPr>
                <a:solidFill>
                  <a:schemeClr val="dk2"/>
                </a:solidFill>
              </a:defRPr>
            </a:lvl8pPr>
            <a:lvl9pPr marL="4114800" lvl="8" indent="-317500">
              <a:spcBef>
                <a:spcPts val="1600"/>
              </a:spcBef>
              <a:spcAft>
                <a:spcPts val="1600"/>
              </a:spcAft>
              <a:buClr>
                <a:schemeClr val="dk2"/>
              </a:buClr>
              <a:buSzPts val="1400"/>
              <a:buChar char="■"/>
              <a:defRPr>
                <a:solidFill>
                  <a:schemeClr val="dk2"/>
                </a:solidFill>
              </a:defRPr>
            </a:lvl9pPr>
          </a:lstStyle>
          <a:p>
            <a:endParaRPr/>
          </a:p>
        </p:txBody>
      </p:sp>
      <p:sp>
        <p:nvSpPr>
          <p:cNvPr id="103" name="Google Shape;103;p15"/>
          <p:cNvSpPr txBox="1">
            <a:spLocks noGrp="1"/>
          </p:cNvSpPr>
          <p:nvPr>
            <p:ph type="title"/>
          </p:nvPr>
        </p:nvSpPr>
        <p:spPr>
          <a:xfrm>
            <a:off x="3456297" y="357800"/>
            <a:ext cx="5482200" cy="953400"/>
          </a:xfrm>
          <a:prstGeom prst="rect">
            <a:avLst/>
          </a:prstGeom>
        </p:spPr>
        <p:txBody>
          <a:bodyPr spcFirstLastPara="1" wrap="square" lIns="91425" tIns="91425" rIns="91425" bIns="91425" anchor="b" anchorCtr="0">
            <a:noAutofit/>
          </a:bodyPr>
          <a:lstStyle>
            <a:lvl1pPr lvl="0">
              <a:spcBef>
                <a:spcPts val="0"/>
              </a:spcBef>
              <a:spcAft>
                <a:spcPts val="0"/>
              </a:spcAft>
              <a:buClr>
                <a:schemeClr val="dk2"/>
              </a:buClr>
              <a:buSzPts val="3600"/>
              <a:buFont typeface="Nunito"/>
              <a:buNone/>
              <a:defRPr sz="3600">
                <a:solidFill>
                  <a:schemeClr val="dk2"/>
                </a:solidFill>
                <a:latin typeface="Nunito"/>
                <a:ea typeface="Nunito"/>
                <a:cs typeface="Nunito"/>
                <a:sym typeface="Nunito"/>
              </a:defRPr>
            </a:lvl1pPr>
            <a:lvl2pPr lvl="1">
              <a:spcBef>
                <a:spcPts val="0"/>
              </a:spcBef>
              <a:spcAft>
                <a:spcPts val="0"/>
              </a:spcAft>
              <a:buClr>
                <a:schemeClr val="dk2"/>
              </a:buClr>
              <a:buSzPts val="3600"/>
              <a:buFont typeface="Nunito"/>
              <a:buNone/>
              <a:defRPr sz="3600">
                <a:solidFill>
                  <a:schemeClr val="dk2"/>
                </a:solidFill>
                <a:latin typeface="Nunito"/>
                <a:ea typeface="Nunito"/>
                <a:cs typeface="Nunito"/>
                <a:sym typeface="Nunito"/>
              </a:defRPr>
            </a:lvl2pPr>
            <a:lvl3pPr lvl="2">
              <a:spcBef>
                <a:spcPts val="0"/>
              </a:spcBef>
              <a:spcAft>
                <a:spcPts val="0"/>
              </a:spcAft>
              <a:buClr>
                <a:schemeClr val="dk2"/>
              </a:buClr>
              <a:buSzPts val="3600"/>
              <a:buFont typeface="Nunito"/>
              <a:buNone/>
              <a:defRPr sz="3600">
                <a:solidFill>
                  <a:schemeClr val="dk2"/>
                </a:solidFill>
                <a:latin typeface="Nunito"/>
                <a:ea typeface="Nunito"/>
                <a:cs typeface="Nunito"/>
                <a:sym typeface="Nunito"/>
              </a:defRPr>
            </a:lvl3pPr>
            <a:lvl4pPr lvl="3">
              <a:spcBef>
                <a:spcPts val="0"/>
              </a:spcBef>
              <a:spcAft>
                <a:spcPts val="0"/>
              </a:spcAft>
              <a:buClr>
                <a:schemeClr val="dk2"/>
              </a:buClr>
              <a:buSzPts val="3600"/>
              <a:buFont typeface="Nunito"/>
              <a:buNone/>
              <a:defRPr sz="3600">
                <a:solidFill>
                  <a:schemeClr val="dk2"/>
                </a:solidFill>
                <a:latin typeface="Nunito"/>
                <a:ea typeface="Nunito"/>
                <a:cs typeface="Nunito"/>
                <a:sym typeface="Nunito"/>
              </a:defRPr>
            </a:lvl4pPr>
            <a:lvl5pPr lvl="4">
              <a:spcBef>
                <a:spcPts val="0"/>
              </a:spcBef>
              <a:spcAft>
                <a:spcPts val="0"/>
              </a:spcAft>
              <a:buClr>
                <a:schemeClr val="dk2"/>
              </a:buClr>
              <a:buSzPts val="3600"/>
              <a:buFont typeface="Nunito"/>
              <a:buNone/>
              <a:defRPr sz="3600">
                <a:solidFill>
                  <a:schemeClr val="dk2"/>
                </a:solidFill>
                <a:latin typeface="Nunito"/>
                <a:ea typeface="Nunito"/>
                <a:cs typeface="Nunito"/>
                <a:sym typeface="Nunito"/>
              </a:defRPr>
            </a:lvl5pPr>
            <a:lvl6pPr lvl="5">
              <a:spcBef>
                <a:spcPts val="0"/>
              </a:spcBef>
              <a:spcAft>
                <a:spcPts val="0"/>
              </a:spcAft>
              <a:buClr>
                <a:schemeClr val="dk2"/>
              </a:buClr>
              <a:buSzPts val="3600"/>
              <a:buFont typeface="Nunito"/>
              <a:buNone/>
              <a:defRPr sz="3600">
                <a:solidFill>
                  <a:schemeClr val="dk2"/>
                </a:solidFill>
                <a:latin typeface="Nunito"/>
                <a:ea typeface="Nunito"/>
                <a:cs typeface="Nunito"/>
                <a:sym typeface="Nunito"/>
              </a:defRPr>
            </a:lvl6pPr>
            <a:lvl7pPr lvl="6">
              <a:spcBef>
                <a:spcPts val="0"/>
              </a:spcBef>
              <a:spcAft>
                <a:spcPts val="0"/>
              </a:spcAft>
              <a:buClr>
                <a:schemeClr val="dk2"/>
              </a:buClr>
              <a:buSzPts val="3600"/>
              <a:buFont typeface="Nunito"/>
              <a:buNone/>
              <a:defRPr sz="3600">
                <a:solidFill>
                  <a:schemeClr val="dk2"/>
                </a:solidFill>
                <a:latin typeface="Nunito"/>
                <a:ea typeface="Nunito"/>
                <a:cs typeface="Nunito"/>
                <a:sym typeface="Nunito"/>
              </a:defRPr>
            </a:lvl7pPr>
            <a:lvl8pPr lvl="7">
              <a:spcBef>
                <a:spcPts val="0"/>
              </a:spcBef>
              <a:spcAft>
                <a:spcPts val="0"/>
              </a:spcAft>
              <a:buClr>
                <a:schemeClr val="dk2"/>
              </a:buClr>
              <a:buSzPts val="3600"/>
              <a:buFont typeface="Nunito"/>
              <a:buNone/>
              <a:defRPr sz="3600">
                <a:solidFill>
                  <a:schemeClr val="dk2"/>
                </a:solidFill>
                <a:latin typeface="Nunito"/>
                <a:ea typeface="Nunito"/>
                <a:cs typeface="Nunito"/>
                <a:sym typeface="Nunito"/>
              </a:defRPr>
            </a:lvl8pPr>
            <a:lvl9pPr lvl="8">
              <a:spcBef>
                <a:spcPts val="0"/>
              </a:spcBef>
              <a:spcAft>
                <a:spcPts val="0"/>
              </a:spcAft>
              <a:buClr>
                <a:schemeClr val="dk2"/>
              </a:buClr>
              <a:buSzPts val="3600"/>
              <a:buFont typeface="Nunito"/>
              <a:buNone/>
              <a:defRPr sz="3600">
                <a:solidFill>
                  <a:schemeClr val="dk2"/>
                </a:solidFill>
                <a:latin typeface="Nunito"/>
                <a:ea typeface="Nunito"/>
                <a:cs typeface="Nunito"/>
                <a:sym typeface="Nunito"/>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MAIN_POINT_1">
    <p:spTree>
      <p:nvGrpSpPr>
        <p:cNvPr id="1" name="Shape 114"/>
        <p:cNvGrpSpPr/>
        <p:nvPr/>
      </p:nvGrpSpPr>
      <p:grpSpPr>
        <a:xfrm>
          <a:off x="0" y="0"/>
          <a:ext cx="0" cy="0"/>
          <a:chOff x="0" y="0"/>
          <a:chExt cx="0" cy="0"/>
        </a:xfrm>
      </p:grpSpPr>
      <p:sp>
        <p:nvSpPr>
          <p:cNvPr id="115" name="Google Shape;115;p18"/>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b="1">
                <a:solidFill>
                  <a:schemeClr val="lt1"/>
                </a:solidFill>
                <a:latin typeface="Nunito"/>
                <a:ea typeface="Nunito"/>
                <a:cs typeface="Nunito"/>
                <a:sym typeface="Nunito"/>
              </a:defRPr>
            </a:lvl1pPr>
            <a:lvl2pPr lvl="1" rtl="0">
              <a:buNone/>
              <a:defRPr b="1">
                <a:solidFill>
                  <a:schemeClr val="lt1"/>
                </a:solidFill>
                <a:latin typeface="Nunito"/>
                <a:ea typeface="Nunito"/>
                <a:cs typeface="Nunito"/>
                <a:sym typeface="Nunito"/>
              </a:defRPr>
            </a:lvl2pPr>
            <a:lvl3pPr lvl="2" rtl="0">
              <a:buNone/>
              <a:defRPr b="1">
                <a:solidFill>
                  <a:schemeClr val="lt1"/>
                </a:solidFill>
                <a:latin typeface="Nunito"/>
                <a:ea typeface="Nunito"/>
                <a:cs typeface="Nunito"/>
                <a:sym typeface="Nunito"/>
              </a:defRPr>
            </a:lvl3pPr>
            <a:lvl4pPr lvl="3" rtl="0">
              <a:buNone/>
              <a:defRPr b="1">
                <a:solidFill>
                  <a:schemeClr val="lt1"/>
                </a:solidFill>
                <a:latin typeface="Nunito"/>
                <a:ea typeface="Nunito"/>
                <a:cs typeface="Nunito"/>
                <a:sym typeface="Nunito"/>
              </a:defRPr>
            </a:lvl4pPr>
            <a:lvl5pPr lvl="4" rtl="0">
              <a:buNone/>
              <a:defRPr b="1">
                <a:solidFill>
                  <a:schemeClr val="lt1"/>
                </a:solidFill>
                <a:latin typeface="Nunito"/>
                <a:ea typeface="Nunito"/>
                <a:cs typeface="Nunito"/>
                <a:sym typeface="Nunito"/>
              </a:defRPr>
            </a:lvl5pPr>
            <a:lvl6pPr lvl="5" rtl="0">
              <a:buNone/>
              <a:defRPr b="1">
                <a:solidFill>
                  <a:schemeClr val="lt1"/>
                </a:solidFill>
                <a:latin typeface="Nunito"/>
                <a:ea typeface="Nunito"/>
                <a:cs typeface="Nunito"/>
                <a:sym typeface="Nunito"/>
              </a:defRPr>
            </a:lvl6pPr>
            <a:lvl7pPr lvl="6" rtl="0">
              <a:buNone/>
              <a:defRPr b="1">
                <a:solidFill>
                  <a:schemeClr val="lt1"/>
                </a:solidFill>
                <a:latin typeface="Nunito"/>
                <a:ea typeface="Nunito"/>
                <a:cs typeface="Nunito"/>
                <a:sym typeface="Nunito"/>
              </a:defRPr>
            </a:lvl7pPr>
            <a:lvl8pPr lvl="7" rtl="0">
              <a:buNone/>
              <a:defRPr b="1">
                <a:solidFill>
                  <a:schemeClr val="lt1"/>
                </a:solidFill>
                <a:latin typeface="Nunito"/>
                <a:ea typeface="Nunito"/>
                <a:cs typeface="Nunito"/>
                <a:sym typeface="Nunito"/>
              </a:defRPr>
            </a:lvl8pPr>
            <a:lvl9pPr lvl="8" rtl="0">
              <a:buNone/>
              <a:defRPr b="1">
                <a:solidFill>
                  <a:schemeClr val="lt1"/>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
        <p:nvSpPr>
          <p:cNvPr id="116" name="Google Shape;116;p18"/>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rgbClr val="F3F3F3"/>
                </a:solidFill>
                <a:latin typeface="Lato"/>
                <a:ea typeface="Lato"/>
                <a:cs typeface="Lato"/>
                <a:sym typeface="Lato"/>
              </a:rPr>
              <a:t>© 20</a:t>
            </a:r>
            <a:r>
              <a:rPr lang="en" sz="700">
                <a:solidFill>
                  <a:srgbClr val="F3F3F3"/>
                </a:solidFill>
                <a:latin typeface="Lato"/>
                <a:ea typeface="Lato"/>
                <a:cs typeface="Lato"/>
                <a:sym typeface="Lato"/>
              </a:rPr>
              <a:t>20</a:t>
            </a:r>
            <a:r>
              <a:rPr lang="en" sz="700" b="0" i="0" u="none" strike="noStrike" cap="none">
                <a:solidFill>
                  <a:srgbClr val="F3F3F3"/>
                </a:solidFill>
                <a:latin typeface="Lato"/>
                <a:ea typeface="Lato"/>
                <a:cs typeface="Lato"/>
                <a:sym typeface="Lato"/>
              </a:rPr>
              <a:t> </a:t>
            </a:r>
            <a:r>
              <a:rPr lang="en" sz="700" b="1" i="0" u="none" strike="noStrike" cap="none">
                <a:solidFill>
                  <a:srgbClr val="F3F3F3"/>
                </a:solidFill>
                <a:latin typeface="Lato"/>
                <a:ea typeface="Lato"/>
                <a:cs typeface="Lato"/>
                <a:sym typeface="Lato"/>
              </a:rPr>
              <a:t>CAST | Until </a:t>
            </a:r>
            <a:r>
              <a:rPr lang="en" sz="700" b="1">
                <a:solidFill>
                  <a:srgbClr val="F3F3F3"/>
                </a:solidFill>
                <a:latin typeface="Lato"/>
                <a:ea typeface="Lato"/>
                <a:cs typeface="Lato"/>
                <a:sym typeface="Lato"/>
              </a:rPr>
              <a:t>l</a:t>
            </a:r>
            <a:r>
              <a:rPr lang="en" sz="700" b="1" i="0" u="none" strike="noStrike" cap="none">
                <a:solidFill>
                  <a:srgbClr val="F3F3F3"/>
                </a:solidFill>
                <a:latin typeface="Lato"/>
                <a:ea typeface="Lato"/>
                <a:cs typeface="Lato"/>
                <a:sym typeface="Lato"/>
              </a:rPr>
              <a:t>earning </a:t>
            </a:r>
            <a:r>
              <a:rPr lang="en" sz="700" b="1">
                <a:solidFill>
                  <a:srgbClr val="F3F3F3"/>
                </a:solidFill>
                <a:latin typeface="Lato"/>
                <a:ea typeface="Lato"/>
                <a:cs typeface="Lato"/>
                <a:sym typeface="Lato"/>
              </a:rPr>
              <a:t>h</a:t>
            </a:r>
            <a:r>
              <a:rPr lang="en" sz="700" b="1" i="0" u="none" strike="noStrike" cap="none">
                <a:solidFill>
                  <a:srgbClr val="F3F3F3"/>
                </a:solidFill>
                <a:latin typeface="Lato"/>
                <a:ea typeface="Lato"/>
                <a:cs typeface="Lato"/>
                <a:sym typeface="Lato"/>
              </a:rPr>
              <a:t>as </a:t>
            </a:r>
            <a:r>
              <a:rPr lang="en" sz="700" b="1">
                <a:solidFill>
                  <a:srgbClr val="F3F3F3"/>
                </a:solidFill>
                <a:latin typeface="Lato"/>
                <a:ea typeface="Lato"/>
                <a:cs typeface="Lato"/>
                <a:sym typeface="Lato"/>
              </a:rPr>
              <a:t>n</a:t>
            </a:r>
            <a:r>
              <a:rPr lang="en" sz="700" b="1" i="0" u="none" strike="noStrike" cap="none">
                <a:solidFill>
                  <a:srgbClr val="F3F3F3"/>
                </a:solidFill>
                <a:latin typeface="Lato"/>
                <a:ea typeface="Lato"/>
                <a:cs typeface="Lato"/>
                <a:sym typeface="Lato"/>
              </a:rPr>
              <a:t>o </a:t>
            </a:r>
            <a:r>
              <a:rPr lang="en" sz="700" b="1">
                <a:solidFill>
                  <a:srgbClr val="F3F3F3"/>
                </a:solidFill>
                <a:latin typeface="Lato"/>
                <a:ea typeface="Lato"/>
                <a:cs typeface="Lato"/>
                <a:sym typeface="Lato"/>
              </a:rPr>
              <a:t>l</a:t>
            </a:r>
            <a:r>
              <a:rPr lang="en" sz="700" b="1" i="0" u="none" strike="noStrike" cap="none">
                <a:solidFill>
                  <a:srgbClr val="F3F3F3"/>
                </a:solidFill>
                <a:latin typeface="Lato"/>
                <a:ea typeface="Lato"/>
                <a:cs typeface="Lato"/>
                <a:sym typeface="Lato"/>
              </a:rPr>
              <a:t>imits</a:t>
            </a:r>
            <a:endParaRPr sz="700" b="1" i="0" u="none" strike="noStrike" cap="none">
              <a:solidFill>
                <a:srgbClr val="F3F3F3"/>
              </a:solidFill>
              <a:latin typeface="Lato"/>
              <a:ea typeface="Lato"/>
              <a:cs typeface="Lato"/>
              <a:sym typeface="Lato"/>
            </a:endParaRPr>
          </a:p>
        </p:txBody>
      </p:sp>
      <p:sp>
        <p:nvSpPr>
          <p:cNvPr id="117" name="Google Shape;117;p18"/>
          <p:cNvSpPr txBox="1">
            <a:spLocks noGrp="1"/>
          </p:cNvSpPr>
          <p:nvPr>
            <p:ph type="subTitle" idx="1"/>
          </p:nvPr>
        </p:nvSpPr>
        <p:spPr>
          <a:xfrm>
            <a:off x="531800" y="3574875"/>
            <a:ext cx="6189600" cy="1019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a:solidFill>
                  <a:schemeClr val="lt1"/>
                </a:solidFill>
                <a:latin typeface="Nunito"/>
                <a:ea typeface="Nunito"/>
                <a:cs typeface="Nunito"/>
                <a:sym typeface="Nunito"/>
              </a:defRPr>
            </a:lvl1pPr>
            <a:lvl2pPr lvl="1" rtl="0">
              <a:spcBef>
                <a:spcPts val="1600"/>
              </a:spcBef>
              <a:spcAft>
                <a:spcPts val="0"/>
              </a:spcAft>
              <a:buNone/>
              <a:defRPr>
                <a:solidFill>
                  <a:schemeClr val="lt1"/>
                </a:solidFill>
                <a:latin typeface="Nunito"/>
                <a:ea typeface="Nunito"/>
                <a:cs typeface="Nunito"/>
                <a:sym typeface="Nunito"/>
              </a:defRPr>
            </a:lvl2pPr>
            <a:lvl3pPr lvl="2" rtl="0">
              <a:spcBef>
                <a:spcPts val="1600"/>
              </a:spcBef>
              <a:spcAft>
                <a:spcPts val="0"/>
              </a:spcAft>
              <a:buNone/>
              <a:defRPr>
                <a:solidFill>
                  <a:schemeClr val="lt1"/>
                </a:solidFill>
                <a:latin typeface="Nunito"/>
                <a:ea typeface="Nunito"/>
                <a:cs typeface="Nunito"/>
                <a:sym typeface="Nunito"/>
              </a:defRPr>
            </a:lvl3pPr>
            <a:lvl4pPr lvl="3" rtl="0">
              <a:spcBef>
                <a:spcPts val="1600"/>
              </a:spcBef>
              <a:spcAft>
                <a:spcPts val="0"/>
              </a:spcAft>
              <a:buNone/>
              <a:defRPr>
                <a:solidFill>
                  <a:schemeClr val="lt1"/>
                </a:solidFill>
                <a:latin typeface="Nunito"/>
                <a:ea typeface="Nunito"/>
                <a:cs typeface="Nunito"/>
                <a:sym typeface="Nunito"/>
              </a:defRPr>
            </a:lvl4pPr>
            <a:lvl5pPr lvl="4" rtl="0">
              <a:spcBef>
                <a:spcPts val="1600"/>
              </a:spcBef>
              <a:spcAft>
                <a:spcPts val="0"/>
              </a:spcAft>
              <a:buNone/>
              <a:defRPr>
                <a:solidFill>
                  <a:schemeClr val="lt1"/>
                </a:solidFill>
                <a:latin typeface="Nunito"/>
                <a:ea typeface="Nunito"/>
                <a:cs typeface="Nunito"/>
                <a:sym typeface="Nunito"/>
              </a:defRPr>
            </a:lvl5pPr>
            <a:lvl6pPr lvl="5" rtl="0">
              <a:spcBef>
                <a:spcPts val="1600"/>
              </a:spcBef>
              <a:spcAft>
                <a:spcPts val="0"/>
              </a:spcAft>
              <a:buNone/>
              <a:defRPr>
                <a:solidFill>
                  <a:schemeClr val="lt1"/>
                </a:solidFill>
                <a:latin typeface="Nunito"/>
                <a:ea typeface="Nunito"/>
                <a:cs typeface="Nunito"/>
                <a:sym typeface="Nunito"/>
              </a:defRPr>
            </a:lvl6pPr>
            <a:lvl7pPr lvl="6" rtl="0">
              <a:spcBef>
                <a:spcPts val="1600"/>
              </a:spcBef>
              <a:spcAft>
                <a:spcPts val="0"/>
              </a:spcAft>
              <a:buNone/>
              <a:defRPr>
                <a:solidFill>
                  <a:schemeClr val="lt1"/>
                </a:solidFill>
                <a:latin typeface="Nunito"/>
                <a:ea typeface="Nunito"/>
                <a:cs typeface="Nunito"/>
                <a:sym typeface="Nunito"/>
              </a:defRPr>
            </a:lvl7pPr>
            <a:lvl8pPr lvl="7" rtl="0">
              <a:spcBef>
                <a:spcPts val="1600"/>
              </a:spcBef>
              <a:spcAft>
                <a:spcPts val="0"/>
              </a:spcAft>
              <a:buNone/>
              <a:defRPr>
                <a:solidFill>
                  <a:schemeClr val="lt1"/>
                </a:solidFill>
                <a:latin typeface="Nunito"/>
                <a:ea typeface="Nunito"/>
                <a:cs typeface="Nunito"/>
                <a:sym typeface="Nunito"/>
              </a:defRPr>
            </a:lvl8pPr>
            <a:lvl9pPr lvl="8" rtl="0">
              <a:spcBef>
                <a:spcPts val="1600"/>
              </a:spcBef>
              <a:spcAft>
                <a:spcPts val="1600"/>
              </a:spcAft>
              <a:buNone/>
              <a:defRPr>
                <a:solidFill>
                  <a:schemeClr val="lt1"/>
                </a:solidFill>
                <a:latin typeface="Nunito"/>
                <a:ea typeface="Nunito"/>
                <a:cs typeface="Nunito"/>
                <a:sym typeface="Nunito"/>
              </a:defRPr>
            </a:lvl9pPr>
          </a:lstStyle>
          <a:p>
            <a:endParaRPr/>
          </a:p>
        </p:txBody>
      </p:sp>
      <p:pic>
        <p:nvPicPr>
          <p:cNvPr id="118" name="Google Shape;118;p18"/>
          <p:cNvPicPr preferRelativeResize="0"/>
          <p:nvPr/>
        </p:nvPicPr>
        <p:blipFill>
          <a:blip r:embed="rId2">
            <a:alphaModFix/>
          </a:blip>
          <a:stretch>
            <a:fillRect/>
          </a:stretch>
        </p:blipFill>
        <p:spPr>
          <a:xfrm>
            <a:off x="627200" y="962325"/>
            <a:ext cx="823526" cy="672800"/>
          </a:xfrm>
          <a:prstGeom prst="rect">
            <a:avLst/>
          </a:prstGeom>
          <a:noFill/>
          <a:ln>
            <a:noFill/>
          </a:ln>
        </p:spPr>
      </p:pic>
      <p:sp>
        <p:nvSpPr>
          <p:cNvPr id="119" name="Google Shape;119;p18"/>
          <p:cNvSpPr txBox="1">
            <a:spLocks noGrp="1"/>
          </p:cNvSpPr>
          <p:nvPr>
            <p:ph type="title"/>
          </p:nvPr>
        </p:nvSpPr>
        <p:spPr>
          <a:xfrm>
            <a:off x="490250" y="1770700"/>
            <a:ext cx="7818600" cy="14643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3600"/>
              <a:buFont typeface="Nunito"/>
              <a:buNone/>
              <a:defRPr sz="3600">
                <a:solidFill>
                  <a:schemeClr val="lt1"/>
                </a:solidFill>
                <a:latin typeface="Nunito"/>
                <a:ea typeface="Nunito"/>
                <a:cs typeface="Nunito"/>
                <a:sym typeface="Nunito"/>
              </a:defRPr>
            </a:lvl1pPr>
            <a:lvl2pPr lvl="1" rtl="0">
              <a:spcBef>
                <a:spcPts val="0"/>
              </a:spcBef>
              <a:spcAft>
                <a:spcPts val="0"/>
              </a:spcAft>
              <a:buClr>
                <a:schemeClr val="dk2"/>
              </a:buClr>
              <a:buSzPts val="3600"/>
              <a:buNone/>
              <a:defRPr sz="3600">
                <a:solidFill>
                  <a:schemeClr val="dk2"/>
                </a:solidFill>
              </a:defRPr>
            </a:lvl2pPr>
            <a:lvl3pPr lvl="2" rtl="0">
              <a:spcBef>
                <a:spcPts val="0"/>
              </a:spcBef>
              <a:spcAft>
                <a:spcPts val="0"/>
              </a:spcAft>
              <a:buClr>
                <a:schemeClr val="dk2"/>
              </a:buClr>
              <a:buSzPts val="3600"/>
              <a:buNone/>
              <a:defRPr sz="3600">
                <a:solidFill>
                  <a:schemeClr val="dk2"/>
                </a:solidFill>
              </a:defRPr>
            </a:lvl3pPr>
            <a:lvl4pPr lvl="3" rtl="0">
              <a:spcBef>
                <a:spcPts val="0"/>
              </a:spcBef>
              <a:spcAft>
                <a:spcPts val="0"/>
              </a:spcAft>
              <a:buClr>
                <a:schemeClr val="dk2"/>
              </a:buClr>
              <a:buSzPts val="3600"/>
              <a:buNone/>
              <a:defRPr sz="3600">
                <a:solidFill>
                  <a:schemeClr val="dk2"/>
                </a:solidFill>
              </a:defRPr>
            </a:lvl4pPr>
            <a:lvl5pPr lvl="4" rtl="0">
              <a:spcBef>
                <a:spcPts val="0"/>
              </a:spcBef>
              <a:spcAft>
                <a:spcPts val="0"/>
              </a:spcAft>
              <a:buClr>
                <a:schemeClr val="dk2"/>
              </a:buClr>
              <a:buSzPts val="3600"/>
              <a:buNone/>
              <a:defRPr sz="3600">
                <a:solidFill>
                  <a:schemeClr val="dk2"/>
                </a:solidFill>
              </a:defRPr>
            </a:lvl5pPr>
            <a:lvl6pPr lvl="5" rtl="0">
              <a:spcBef>
                <a:spcPts val="0"/>
              </a:spcBef>
              <a:spcAft>
                <a:spcPts val="0"/>
              </a:spcAft>
              <a:buClr>
                <a:schemeClr val="dk2"/>
              </a:buClr>
              <a:buSzPts val="3600"/>
              <a:buNone/>
              <a:defRPr sz="3600">
                <a:solidFill>
                  <a:schemeClr val="dk2"/>
                </a:solidFill>
              </a:defRPr>
            </a:lvl6pPr>
            <a:lvl7pPr lvl="6" rtl="0">
              <a:spcBef>
                <a:spcPts val="0"/>
              </a:spcBef>
              <a:spcAft>
                <a:spcPts val="0"/>
              </a:spcAft>
              <a:buClr>
                <a:schemeClr val="dk2"/>
              </a:buClr>
              <a:buSzPts val="3600"/>
              <a:buNone/>
              <a:defRPr sz="3600">
                <a:solidFill>
                  <a:schemeClr val="dk2"/>
                </a:solidFill>
              </a:defRPr>
            </a:lvl7pPr>
            <a:lvl8pPr lvl="7" rtl="0">
              <a:spcBef>
                <a:spcPts val="0"/>
              </a:spcBef>
              <a:spcAft>
                <a:spcPts val="0"/>
              </a:spcAft>
              <a:buClr>
                <a:schemeClr val="dk2"/>
              </a:buClr>
              <a:buSzPts val="3600"/>
              <a:buNone/>
              <a:defRPr sz="3600">
                <a:solidFill>
                  <a:schemeClr val="dk2"/>
                </a:solidFill>
              </a:defRPr>
            </a:lvl8pPr>
            <a:lvl9pPr lvl="8" rtl="0">
              <a:spcBef>
                <a:spcPts val="0"/>
              </a:spcBef>
              <a:spcAft>
                <a:spcPts val="0"/>
              </a:spcAft>
              <a:buClr>
                <a:schemeClr val="dk2"/>
              </a:buClr>
              <a:buSzPts val="3600"/>
              <a:buNone/>
              <a:defRPr sz="3600">
                <a:solidFill>
                  <a:schemeClr val="dk2"/>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1">
  <p:cSld name="MAIN_POINT_1_1">
    <p:bg>
      <p:bgPr>
        <a:solidFill>
          <a:schemeClr val="lt1"/>
        </a:solidFill>
        <a:effectLst/>
      </p:bgPr>
    </p:bg>
    <p:spTree>
      <p:nvGrpSpPr>
        <p:cNvPr id="1" name="Shape 120"/>
        <p:cNvGrpSpPr/>
        <p:nvPr/>
      </p:nvGrpSpPr>
      <p:grpSpPr>
        <a:xfrm>
          <a:off x="0" y="0"/>
          <a:ext cx="0" cy="0"/>
          <a:chOff x="0" y="0"/>
          <a:chExt cx="0" cy="0"/>
        </a:xfrm>
      </p:grpSpPr>
      <p:sp>
        <p:nvSpPr>
          <p:cNvPr id="121" name="Google Shape;121;p19"/>
          <p:cNvSpPr txBox="1">
            <a:spLocks noGrp="1"/>
          </p:cNvSpPr>
          <p:nvPr>
            <p:ph type="title"/>
          </p:nvPr>
        </p:nvSpPr>
        <p:spPr>
          <a:xfrm>
            <a:off x="490250" y="1770700"/>
            <a:ext cx="7818600" cy="14643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600"/>
              <a:buFont typeface="Nunito"/>
              <a:buNone/>
              <a:defRPr sz="3600">
                <a:solidFill>
                  <a:schemeClr val="dk2"/>
                </a:solidFill>
                <a:latin typeface="Nunito"/>
                <a:ea typeface="Nunito"/>
                <a:cs typeface="Nunito"/>
                <a:sym typeface="Nunito"/>
              </a:defRPr>
            </a:lvl1pPr>
            <a:lvl2pPr lvl="1" rtl="0">
              <a:spcBef>
                <a:spcPts val="0"/>
              </a:spcBef>
              <a:spcAft>
                <a:spcPts val="0"/>
              </a:spcAft>
              <a:buClr>
                <a:schemeClr val="dk2"/>
              </a:buClr>
              <a:buSzPts val="3600"/>
              <a:buNone/>
              <a:defRPr sz="3600">
                <a:solidFill>
                  <a:schemeClr val="dk2"/>
                </a:solidFill>
              </a:defRPr>
            </a:lvl2pPr>
            <a:lvl3pPr lvl="2" rtl="0">
              <a:spcBef>
                <a:spcPts val="0"/>
              </a:spcBef>
              <a:spcAft>
                <a:spcPts val="0"/>
              </a:spcAft>
              <a:buClr>
                <a:schemeClr val="dk2"/>
              </a:buClr>
              <a:buSzPts val="3600"/>
              <a:buNone/>
              <a:defRPr sz="3600">
                <a:solidFill>
                  <a:schemeClr val="dk2"/>
                </a:solidFill>
              </a:defRPr>
            </a:lvl3pPr>
            <a:lvl4pPr lvl="3" rtl="0">
              <a:spcBef>
                <a:spcPts val="0"/>
              </a:spcBef>
              <a:spcAft>
                <a:spcPts val="0"/>
              </a:spcAft>
              <a:buClr>
                <a:schemeClr val="dk2"/>
              </a:buClr>
              <a:buSzPts val="3600"/>
              <a:buNone/>
              <a:defRPr sz="3600">
                <a:solidFill>
                  <a:schemeClr val="dk2"/>
                </a:solidFill>
              </a:defRPr>
            </a:lvl4pPr>
            <a:lvl5pPr lvl="4" rtl="0">
              <a:spcBef>
                <a:spcPts val="0"/>
              </a:spcBef>
              <a:spcAft>
                <a:spcPts val="0"/>
              </a:spcAft>
              <a:buClr>
                <a:schemeClr val="dk2"/>
              </a:buClr>
              <a:buSzPts val="3600"/>
              <a:buNone/>
              <a:defRPr sz="3600">
                <a:solidFill>
                  <a:schemeClr val="dk2"/>
                </a:solidFill>
              </a:defRPr>
            </a:lvl5pPr>
            <a:lvl6pPr lvl="5" rtl="0">
              <a:spcBef>
                <a:spcPts val="0"/>
              </a:spcBef>
              <a:spcAft>
                <a:spcPts val="0"/>
              </a:spcAft>
              <a:buClr>
                <a:schemeClr val="dk2"/>
              </a:buClr>
              <a:buSzPts val="3600"/>
              <a:buNone/>
              <a:defRPr sz="3600">
                <a:solidFill>
                  <a:schemeClr val="dk2"/>
                </a:solidFill>
              </a:defRPr>
            </a:lvl6pPr>
            <a:lvl7pPr lvl="6" rtl="0">
              <a:spcBef>
                <a:spcPts val="0"/>
              </a:spcBef>
              <a:spcAft>
                <a:spcPts val="0"/>
              </a:spcAft>
              <a:buClr>
                <a:schemeClr val="dk2"/>
              </a:buClr>
              <a:buSzPts val="3600"/>
              <a:buNone/>
              <a:defRPr sz="3600">
                <a:solidFill>
                  <a:schemeClr val="dk2"/>
                </a:solidFill>
              </a:defRPr>
            </a:lvl7pPr>
            <a:lvl8pPr lvl="7" rtl="0">
              <a:spcBef>
                <a:spcPts val="0"/>
              </a:spcBef>
              <a:spcAft>
                <a:spcPts val="0"/>
              </a:spcAft>
              <a:buClr>
                <a:schemeClr val="dk2"/>
              </a:buClr>
              <a:buSzPts val="3600"/>
              <a:buNone/>
              <a:defRPr sz="3600">
                <a:solidFill>
                  <a:schemeClr val="dk2"/>
                </a:solidFill>
              </a:defRPr>
            </a:lvl8pPr>
            <a:lvl9pPr lvl="8" rtl="0">
              <a:spcBef>
                <a:spcPts val="0"/>
              </a:spcBef>
              <a:spcAft>
                <a:spcPts val="0"/>
              </a:spcAft>
              <a:buClr>
                <a:schemeClr val="dk2"/>
              </a:buClr>
              <a:buSzPts val="3600"/>
              <a:buNone/>
              <a:defRPr sz="3600">
                <a:solidFill>
                  <a:schemeClr val="dk2"/>
                </a:solidFill>
              </a:defRPr>
            </a:lvl9pPr>
          </a:lstStyle>
          <a:p>
            <a:endParaRPr/>
          </a:p>
        </p:txBody>
      </p:sp>
      <p:sp>
        <p:nvSpPr>
          <p:cNvPr id="122" name="Google Shape;122;p19"/>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b="1">
                <a:solidFill>
                  <a:schemeClr val="dk2"/>
                </a:solidFill>
                <a:latin typeface="Nunito"/>
                <a:ea typeface="Nunito"/>
                <a:cs typeface="Nunito"/>
                <a:sym typeface="Nunito"/>
              </a:defRPr>
            </a:lvl1pPr>
            <a:lvl2pPr lvl="1" rtl="0">
              <a:buNone/>
              <a:defRPr b="1">
                <a:solidFill>
                  <a:schemeClr val="dk2"/>
                </a:solidFill>
                <a:latin typeface="Nunito"/>
                <a:ea typeface="Nunito"/>
                <a:cs typeface="Nunito"/>
                <a:sym typeface="Nunito"/>
              </a:defRPr>
            </a:lvl2pPr>
            <a:lvl3pPr lvl="2" rtl="0">
              <a:buNone/>
              <a:defRPr b="1">
                <a:solidFill>
                  <a:schemeClr val="dk2"/>
                </a:solidFill>
                <a:latin typeface="Nunito"/>
                <a:ea typeface="Nunito"/>
                <a:cs typeface="Nunito"/>
                <a:sym typeface="Nunito"/>
              </a:defRPr>
            </a:lvl3pPr>
            <a:lvl4pPr lvl="3" rtl="0">
              <a:buNone/>
              <a:defRPr b="1">
                <a:solidFill>
                  <a:schemeClr val="dk2"/>
                </a:solidFill>
                <a:latin typeface="Nunito"/>
                <a:ea typeface="Nunito"/>
                <a:cs typeface="Nunito"/>
                <a:sym typeface="Nunito"/>
              </a:defRPr>
            </a:lvl4pPr>
            <a:lvl5pPr lvl="4" rtl="0">
              <a:buNone/>
              <a:defRPr b="1">
                <a:solidFill>
                  <a:schemeClr val="dk2"/>
                </a:solidFill>
                <a:latin typeface="Nunito"/>
                <a:ea typeface="Nunito"/>
                <a:cs typeface="Nunito"/>
                <a:sym typeface="Nunito"/>
              </a:defRPr>
            </a:lvl5pPr>
            <a:lvl6pPr lvl="5" rtl="0">
              <a:buNone/>
              <a:defRPr b="1">
                <a:solidFill>
                  <a:schemeClr val="dk2"/>
                </a:solidFill>
                <a:latin typeface="Nunito"/>
                <a:ea typeface="Nunito"/>
                <a:cs typeface="Nunito"/>
                <a:sym typeface="Nunito"/>
              </a:defRPr>
            </a:lvl6pPr>
            <a:lvl7pPr lvl="6" rtl="0">
              <a:buNone/>
              <a:defRPr b="1">
                <a:solidFill>
                  <a:schemeClr val="dk2"/>
                </a:solidFill>
                <a:latin typeface="Nunito"/>
                <a:ea typeface="Nunito"/>
                <a:cs typeface="Nunito"/>
                <a:sym typeface="Nunito"/>
              </a:defRPr>
            </a:lvl7pPr>
            <a:lvl8pPr lvl="7" rtl="0">
              <a:buNone/>
              <a:defRPr b="1">
                <a:solidFill>
                  <a:schemeClr val="dk2"/>
                </a:solidFill>
                <a:latin typeface="Nunito"/>
                <a:ea typeface="Nunito"/>
                <a:cs typeface="Nunito"/>
                <a:sym typeface="Nunito"/>
              </a:defRPr>
            </a:lvl8pPr>
            <a:lvl9pPr lvl="8" rtl="0">
              <a:buNone/>
              <a:defRPr b="1">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
        <p:nvSpPr>
          <p:cNvPr id="123" name="Google Shape;123;p19"/>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chemeClr val="dk2"/>
                </a:solidFill>
                <a:latin typeface="Lato"/>
                <a:ea typeface="Lato"/>
                <a:cs typeface="Lato"/>
                <a:sym typeface="Lato"/>
              </a:rPr>
              <a:t>© 20</a:t>
            </a:r>
            <a:r>
              <a:rPr lang="en" sz="700">
                <a:solidFill>
                  <a:schemeClr val="dk2"/>
                </a:solidFill>
                <a:latin typeface="Lato"/>
                <a:ea typeface="Lato"/>
                <a:cs typeface="Lato"/>
                <a:sym typeface="Lato"/>
              </a:rPr>
              <a:t>20</a:t>
            </a:r>
            <a:r>
              <a:rPr lang="en" sz="700" b="0" i="0" u="none" strike="noStrike" cap="none">
                <a:solidFill>
                  <a:schemeClr val="dk2"/>
                </a:solidFill>
                <a:latin typeface="Lato"/>
                <a:ea typeface="Lato"/>
                <a:cs typeface="Lato"/>
                <a:sym typeface="Lato"/>
              </a:rPr>
              <a:t> </a:t>
            </a:r>
            <a:r>
              <a:rPr lang="en" sz="700" b="1" i="0" u="none" strike="noStrike" cap="none">
                <a:solidFill>
                  <a:schemeClr val="dk2"/>
                </a:solidFill>
                <a:latin typeface="Lato"/>
                <a:ea typeface="Lato"/>
                <a:cs typeface="Lato"/>
                <a:sym typeface="Lato"/>
              </a:rPr>
              <a:t>CAST | Until </a:t>
            </a:r>
            <a:r>
              <a:rPr lang="en" sz="700" b="1">
                <a:solidFill>
                  <a:schemeClr val="dk2"/>
                </a:solidFill>
                <a:latin typeface="Lato"/>
                <a:ea typeface="Lato"/>
                <a:cs typeface="Lato"/>
                <a:sym typeface="Lato"/>
              </a:rPr>
              <a:t>l</a:t>
            </a:r>
            <a:r>
              <a:rPr lang="en" sz="700" b="1" i="0" u="none" strike="noStrike" cap="none">
                <a:solidFill>
                  <a:schemeClr val="dk2"/>
                </a:solidFill>
                <a:latin typeface="Lato"/>
                <a:ea typeface="Lato"/>
                <a:cs typeface="Lato"/>
                <a:sym typeface="Lato"/>
              </a:rPr>
              <a:t>earning </a:t>
            </a:r>
            <a:r>
              <a:rPr lang="en" sz="700" b="1">
                <a:solidFill>
                  <a:schemeClr val="dk2"/>
                </a:solidFill>
                <a:latin typeface="Lato"/>
                <a:ea typeface="Lato"/>
                <a:cs typeface="Lato"/>
                <a:sym typeface="Lato"/>
              </a:rPr>
              <a:t>h</a:t>
            </a:r>
            <a:r>
              <a:rPr lang="en" sz="700" b="1" i="0" u="none" strike="noStrike" cap="none">
                <a:solidFill>
                  <a:schemeClr val="dk2"/>
                </a:solidFill>
                <a:latin typeface="Lato"/>
                <a:ea typeface="Lato"/>
                <a:cs typeface="Lato"/>
                <a:sym typeface="Lato"/>
              </a:rPr>
              <a:t>as </a:t>
            </a:r>
            <a:r>
              <a:rPr lang="en" sz="700" b="1">
                <a:solidFill>
                  <a:schemeClr val="dk2"/>
                </a:solidFill>
                <a:latin typeface="Lato"/>
                <a:ea typeface="Lato"/>
                <a:cs typeface="Lato"/>
                <a:sym typeface="Lato"/>
              </a:rPr>
              <a:t>n</a:t>
            </a:r>
            <a:r>
              <a:rPr lang="en" sz="700" b="1" i="0" u="none" strike="noStrike" cap="none">
                <a:solidFill>
                  <a:schemeClr val="dk2"/>
                </a:solidFill>
                <a:latin typeface="Lato"/>
                <a:ea typeface="Lato"/>
                <a:cs typeface="Lato"/>
                <a:sym typeface="Lato"/>
              </a:rPr>
              <a:t>o </a:t>
            </a:r>
            <a:r>
              <a:rPr lang="en" sz="700" b="1">
                <a:solidFill>
                  <a:schemeClr val="dk2"/>
                </a:solidFill>
                <a:latin typeface="Lato"/>
                <a:ea typeface="Lato"/>
                <a:cs typeface="Lato"/>
                <a:sym typeface="Lato"/>
              </a:rPr>
              <a:t>l</a:t>
            </a:r>
            <a:r>
              <a:rPr lang="en" sz="700" b="1" i="0" u="none" strike="noStrike" cap="none">
                <a:solidFill>
                  <a:schemeClr val="dk2"/>
                </a:solidFill>
                <a:latin typeface="Lato"/>
                <a:ea typeface="Lato"/>
                <a:cs typeface="Lato"/>
                <a:sym typeface="Lato"/>
              </a:rPr>
              <a:t>imits</a:t>
            </a:r>
            <a:endParaRPr sz="700" b="1" i="0" u="none" strike="noStrike" cap="none">
              <a:solidFill>
                <a:schemeClr val="dk2"/>
              </a:solidFill>
              <a:latin typeface="Lato"/>
              <a:ea typeface="Lato"/>
              <a:cs typeface="Lato"/>
              <a:sym typeface="Lato"/>
            </a:endParaRPr>
          </a:p>
        </p:txBody>
      </p:sp>
      <p:sp>
        <p:nvSpPr>
          <p:cNvPr id="124" name="Google Shape;124;p19"/>
          <p:cNvSpPr txBox="1">
            <a:spLocks noGrp="1"/>
          </p:cNvSpPr>
          <p:nvPr>
            <p:ph type="subTitle" idx="1"/>
          </p:nvPr>
        </p:nvSpPr>
        <p:spPr>
          <a:xfrm>
            <a:off x="531800" y="3574875"/>
            <a:ext cx="6189600" cy="1019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a:solidFill>
                  <a:schemeClr val="dk2"/>
                </a:solidFill>
                <a:latin typeface="Nunito"/>
                <a:ea typeface="Nunito"/>
                <a:cs typeface="Nunito"/>
                <a:sym typeface="Nunito"/>
              </a:defRPr>
            </a:lvl1pPr>
            <a:lvl2pPr lvl="1" rtl="0">
              <a:spcBef>
                <a:spcPts val="1600"/>
              </a:spcBef>
              <a:spcAft>
                <a:spcPts val="0"/>
              </a:spcAft>
              <a:buNone/>
              <a:defRPr>
                <a:solidFill>
                  <a:schemeClr val="dk2"/>
                </a:solidFill>
                <a:latin typeface="Nunito"/>
                <a:ea typeface="Nunito"/>
                <a:cs typeface="Nunito"/>
                <a:sym typeface="Nunito"/>
              </a:defRPr>
            </a:lvl2pPr>
            <a:lvl3pPr lvl="2" rtl="0">
              <a:spcBef>
                <a:spcPts val="1600"/>
              </a:spcBef>
              <a:spcAft>
                <a:spcPts val="0"/>
              </a:spcAft>
              <a:buNone/>
              <a:defRPr>
                <a:solidFill>
                  <a:schemeClr val="dk2"/>
                </a:solidFill>
                <a:latin typeface="Nunito"/>
                <a:ea typeface="Nunito"/>
                <a:cs typeface="Nunito"/>
                <a:sym typeface="Nunito"/>
              </a:defRPr>
            </a:lvl3pPr>
            <a:lvl4pPr lvl="3" rtl="0">
              <a:spcBef>
                <a:spcPts val="1600"/>
              </a:spcBef>
              <a:spcAft>
                <a:spcPts val="0"/>
              </a:spcAft>
              <a:buNone/>
              <a:defRPr>
                <a:solidFill>
                  <a:schemeClr val="dk2"/>
                </a:solidFill>
                <a:latin typeface="Nunito"/>
                <a:ea typeface="Nunito"/>
                <a:cs typeface="Nunito"/>
                <a:sym typeface="Nunito"/>
              </a:defRPr>
            </a:lvl4pPr>
            <a:lvl5pPr lvl="4" rtl="0">
              <a:spcBef>
                <a:spcPts val="1600"/>
              </a:spcBef>
              <a:spcAft>
                <a:spcPts val="0"/>
              </a:spcAft>
              <a:buNone/>
              <a:defRPr>
                <a:solidFill>
                  <a:schemeClr val="dk2"/>
                </a:solidFill>
                <a:latin typeface="Nunito"/>
                <a:ea typeface="Nunito"/>
                <a:cs typeface="Nunito"/>
                <a:sym typeface="Nunito"/>
              </a:defRPr>
            </a:lvl5pPr>
            <a:lvl6pPr lvl="5" rtl="0">
              <a:spcBef>
                <a:spcPts val="1600"/>
              </a:spcBef>
              <a:spcAft>
                <a:spcPts val="0"/>
              </a:spcAft>
              <a:buNone/>
              <a:defRPr>
                <a:solidFill>
                  <a:schemeClr val="dk2"/>
                </a:solidFill>
                <a:latin typeface="Nunito"/>
                <a:ea typeface="Nunito"/>
                <a:cs typeface="Nunito"/>
                <a:sym typeface="Nunito"/>
              </a:defRPr>
            </a:lvl6pPr>
            <a:lvl7pPr lvl="6" rtl="0">
              <a:spcBef>
                <a:spcPts val="1600"/>
              </a:spcBef>
              <a:spcAft>
                <a:spcPts val="0"/>
              </a:spcAft>
              <a:buNone/>
              <a:defRPr>
                <a:solidFill>
                  <a:schemeClr val="dk2"/>
                </a:solidFill>
                <a:latin typeface="Nunito"/>
                <a:ea typeface="Nunito"/>
                <a:cs typeface="Nunito"/>
                <a:sym typeface="Nunito"/>
              </a:defRPr>
            </a:lvl7pPr>
            <a:lvl8pPr lvl="7" rtl="0">
              <a:spcBef>
                <a:spcPts val="1600"/>
              </a:spcBef>
              <a:spcAft>
                <a:spcPts val="0"/>
              </a:spcAft>
              <a:buNone/>
              <a:defRPr>
                <a:solidFill>
                  <a:schemeClr val="dk2"/>
                </a:solidFill>
                <a:latin typeface="Nunito"/>
                <a:ea typeface="Nunito"/>
                <a:cs typeface="Nunito"/>
                <a:sym typeface="Nunito"/>
              </a:defRPr>
            </a:lvl8pPr>
            <a:lvl9pPr lvl="8" rtl="0">
              <a:spcBef>
                <a:spcPts val="1600"/>
              </a:spcBef>
              <a:spcAft>
                <a:spcPts val="1600"/>
              </a:spcAft>
              <a:buNone/>
              <a:defRPr>
                <a:solidFill>
                  <a:schemeClr val="dk2"/>
                </a:solidFill>
                <a:latin typeface="Nunito"/>
                <a:ea typeface="Nunito"/>
                <a:cs typeface="Nunito"/>
                <a:sym typeface="Nunito"/>
              </a:defRPr>
            </a:lvl9pPr>
          </a:lstStyle>
          <a:p>
            <a:endParaRPr/>
          </a:p>
        </p:txBody>
      </p:sp>
      <p:pic>
        <p:nvPicPr>
          <p:cNvPr id="125" name="Google Shape;125;p19"/>
          <p:cNvPicPr preferRelativeResize="0"/>
          <p:nvPr/>
        </p:nvPicPr>
        <p:blipFill>
          <a:blip r:embed="rId2">
            <a:alphaModFix/>
          </a:blip>
          <a:stretch>
            <a:fillRect/>
          </a:stretch>
        </p:blipFill>
        <p:spPr>
          <a:xfrm>
            <a:off x="627200" y="962288"/>
            <a:ext cx="823526" cy="67281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6"/>
        <p:cNvGrpSpPr/>
        <p:nvPr/>
      </p:nvGrpSpPr>
      <p:grpSpPr>
        <a:xfrm>
          <a:off x="0" y="0"/>
          <a:ext cx="0" cy="0"/>
          <a:chOff x="0" y="0"/>
          <a:chExt cx="0" cy="0"/>
        </a:xfrm>
      </p:grpSpPr>
      <p:sp>
        <p:nvSpPr>
          <p:cNvPr id="127" name="Google Shape;127;p20" descr="null"/>
          <p:cNvSpPr/>
          <p:nvPr/>
        </p:nvSpPr>
        <p:spPr>
          <a:xfrm flipH="1">
            <a:off x="0" y="0"/>
            <a:ext cx="4572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0"/>
          <p:cNvSpPr txBox="1">
            <a:spLocks noGrp="1"/>
          </p:cNvSpPr>
          <p:nvPr>
            <p:ph type="title"/>
          </p:nvPr>
        </p:nvSpPr>
        <p:spPr>
          <a:xfrm>
            <a:off x="341700" y="1233175"/>
            <a:ext cx="4045200" cy="1482300"/>
          </a:xfrm>
          <a:prstGeom prst="rect">
            <a:avLst/>
          </a:prstGeom>
        </p:spPr>
        <p:txBody>
          <a:bodyPr spcFirstLastPara="1" wrap="square" lIns="91425" tIns="91425" rIns="91425" bIns="91425" anchor="b" anchorCtr="0">
            <a:noAutofit/>
          </a:bodyPr>
          <a:lstStyle>
            <a:lvl1pPr lvl="0">
              <a:spcBef>
                <a:spcPts val="0"/>
              </a:spcBef>
              <a:spcAft>
                <a:spcPts val="0"/>
              </a:spcAft>
              <a:buClr>
                <a:schemeClr val="dk2"/>
              </a:buClr>
              <a:buSzPts val="4200"/>
              <a:buFont typeface="Nunito"/>
              <a:buNone/>
              <a:defRPr sz="4200">
                <a:solidFill>
                  <a:schemeClr val="dk2"/>
                </a:solidFill>
                <a:latin typeface="Nunito"/>
                <a:ea typeface="Nunito"/>
                <a:cs typeface="Nunito"/>
                <a:sym typeface="Nunito"/>
              </a:defRPr>
            </a:lvl1pPr>
            <a:lvl2pPr lvl="1">
              <a:spcBef>
                <a:spcPts val="0"/>
              </a:spcBef>
              <a:spcAft>
                <a:spcPts val="0"/>
              </a:spcAft>
              <a:buClr>
                <a:schemeClr val="dk2"/>
              </a:buClr>
              <a:buSzPts val="4200"/>
              <a:buFont typeface="Nunito"/>
              <a:buNone/>
              <a:defRPr sz="4200">
                <a:solidFill>
                  <a:schemeClr val="dk2"/>
                </a:solidFill>
                <a:latin typeface="Nunito"/>
                <a:ea typeface="Nunito"/>
                <a:cs typeface="Nunito"/>
                <a:sym typeface="Nunito"/>
              </a:defRPr>
            </a:lvl2pPr>
            <a:lvl3pPr lvl="2">
              <a:spcBef>
                <a:spcPts val="0"/>
              </a:spcBef>
              <a:spcAft>
                <a:spcPts val="0"/>
              </a:spcAft>
              <a:buClr>
                <a:schemeClr val="dk2"/>
              </a:buClr>
              <a:buSzPts val="4200"/>
              <a:buFont typeface="Nunito"/>
              <a:buNone/>
              <a:defRPr sz="4200">
                <a:solidFill>
                  <a:schemeClr val="dk2"/>
                </a:solidFill>
                <a:latin typeface="Nunito"/>
                <a:ea typeface="Nunito"/>
                <a:cs typeface="Nunito"/>
                <a:sym typeface="Nunito"/>
              </a:defRPr>
            </a:lvl3pPr>
            <a:lvl4pPr lvl="3">
              <a:spcBef>
                <a:spcPts val="0"/>
              </a:spcBef>
              <a:spcAft>
                <a:spcPts val="0"/>
              </a:spcAft>
              <a:buClr>
                <a:schemeClr val="dk2"/>
              </a:buClr>
              <a:buSzPts val="4200"/>
              <a:buFont typeface="Nunito"/>
              <a:buNone/>
              <a:defRPr sz="4200">
                <a:solidFill>
                  <a:schemeClr val="dk2"/>
                </a:solidFill>
                <a:latin typeface="Nunito"/>
                <a:ea typeface="Nunito"/>
                <a:cs typeface="Nunito"/>
                <a:sym typeface="Nunito"/>
              </a:defRPr>
            </a:lvl4pPr>
            <a:lvl5pPr lvl="4">
              <a:spcBef>
                <a:spcPts val="0"/>
              </a:spcBef>
              <a:spcAft>
                <a:spcPts val="0"/>
              </a:spcAft>
              <a:buClr>
                <a:schemeClr val="dk2"/>
              </a:buClr>
              <a:buSzPts val="4200"/>
              <a:buFont typeface="Nunito"/>
              <a:buNone/>
              <a:defRPr sz="4200">
                <a:solidFill>
                  <a:schemeClr val="dk2"/>
                </a:solidFill>
                <a:latin typeface="Nunito"/>
                <a:ea typeface="Nunito"/>
                <a:cs typeface="Nunito"/>
                <a:sym typeface="Nunito"/>
              </a:defRPr>
            </a:lvl5pPr>
            <a:lvl6pPr lvl="5">
              <a:spcBef>
                <a:spcPts val="0"/>
              </a:spcBef>
              <a:spcAft>
                <a:spcPts val="0"/>
              </a:spcAft>
              <a:buClr>
                <a:schemeClr val="dk2"/>
              </a:buClr>
              <a:buSzPts val="4200"/>
              <a:buFont typeface="Nunito"/>
              <a:buNone/>
              <a:defRPr sz="4200">
                <a:solidFill>
                  <a:schemeClr val="dk2"/>
                </a:solidFill>
                <a:latin typeface="Nunito"/>
                <a:ea typeface="Nunito"/>
                <a:cs typeface="Nunito"/>
                <a:sym typeface="Nunito"/>
              </a:defRPr>
            </a:lvl6pPr>
            <a:lvl7pPr lvl="6">
              <a:spcBef>
                <a:spcPts val="0"/>
              </a:spcBef>
              <a:spcAft>
                <a:spcPts val="0"/>
              </a:spcAft>
              <a:buClr>
                <a:schemeClr val="dk2"/>
              </a:buClr>
              <a:buSzPts val="4200"/>
              <a:buFont typeface="Nunito"/>
              <a:buNone/>
              <a:defRPr sz="4200">
                <a:solidFill>
                  <a:schemeClr val="dk2"/>
                </a:solidFill>
                <a:latin typeface="Nunito"/>
                <a:ea typeface="Nunito"/>
                <a:cs typeface="Nunito"/>
                <a:sym typeface="Nunito"/>
              </a:defRPr>
            </a:lvl7pPr>
            <a:lvl8pPr lvl="7">
              <a:spcBef>
                <a:spcPts val="0"/>
              </a:spcBef>
              <a:spcAft>
                <a:spcPts val="0"/>
              </a:spcAft>
              <a:buClr>
                <a:schemeClr val="dk2"/>
              </a:buClr>
              <a:buSzPts val="4200"/>
              <a:buFont typeface="Nunito"/>
              <a:buNone/>
              <a:defRPr sz="4200">
                <a:solidFill>
                  <a:schemeClr val="dk2"/>
                </a:solidFill>
                <a:latin typeface="Nunito"/>
                <a:ea typeface="Nunito"/>
                <a:cs typeface="Nunito"/>
                <a:sym typeface="Nunito"/>
              </a:defRPr>
            </a:lvl8pPr>
            <a:lvl9pPr lvl="8">
              <a:spcBef>
                <a:spcPts val="0"/>
              </a:spcBef>
              <a:spcAft>
                <a:spcPts val="0"/>
              </a:spcAft>
              <a:buClr>
                <a:schemeClr val="dk2"/>
              </a:buClr>
              <a:buSzPts val="4200"/>
              <a:buFont typeface="Nunito"/>
              <a:buNone/>
              <a:defRPr sz="4200">
                <a:solidFill>
                  <a:schemeClr val="dk2"/>
                </a:solidFill>
                <a:latin typeface="Nunito"/>
                <a:ea typeface="Nunito"/>
                <a:cs typeface="Nunito"/>
                <a:sym typeface="Nunito"/>
              </a:defRPr>
            </a:lvl9pPr>
          </a:lstStyle>
          <a:p>
            <a:endParaRPr/>
          </a:p>
        </p:txBody>
      </p:sp>
      <p:sp>
        <p:nvSpPr>
          <p:cNvPr id="129" name="Google Shape;129;p20"/>
          <p:cNvSpPr txBox="1">
            <a:spLocks noGrp="1"/>
          </p:cNvSpPr>
          <p:nvPr>
            <p:ph type="subTitle" idx="1"/>
          </p:nvPr>
        </p:nvSpPr>
        <p:spPr>
          <a:xfrm>
            <a:off x="341700" y="2779475"/>
            <a:ext cx="3969000" cy="1235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dk2"/>
              </a:buClr>
              <a:buSzPts val="2100"/>
              <a:buFont typeface="Nunito"/>
              <a:buNone/>
              <a:defRPr sz="2100">
                <a:solidFill>
                  <a:schemeClr val="dk2"/>
                </a:solidFill>
                <a:latin typeface="Nunito"/>
                <a:ea typeface="Nunito"/>
                <a:cs typeface="Nunito"/>
                <a:sym typeface="Nunito"/>
              </a:defRPr>
            </a:lvl1pPr>
            <a:lvl2pPr lvl="1">
              <a:lnSpc>
                <a:spcPct val="100000"/>
              </a:lnSpc>
              <a:spcBef>
                <a:spcPts val="0"/>
              </a:spcBef>
              <a:spcAft>
                <a:spcPts val="0"/>
              </a:spcAft>
              <a:buClr>
                <a:schemeClr val="dk2"/>
              </a:buClr>
              <a:buSzPts val="2100"/>
              <a:buFont typeface="Nunito"/>
              <a:buNone/>
              <a:defRPr sz="2100">
                <a:solidFill>
                  <a:schemeClr val="dk2"/>
                </a:solidFill>
                <a:latin typeface="Nunito"/>
                <a:ea typeface="Nunito"/>
                <a:cs typeface="Nunito"/>
                <a:sym typeface="Nunito"/>
              </a:defRPr>
            </a:lvl2pPr>
            <a:lvl3pPr lvl="2">
              <a:lnSpc>
                <a:spcPct val="100000"/>
              </a:lnSpc>
              <a:spcBef>
                <a:spcPts val="0"/>
              </a:spcBef>
              <a:spcAft>
                <a:spcPts val="0"/>
              </a:spcAft>
              <a:buClr>
                <a:schemeClr val="dk2"/>
              </a:buClr>
              <a:buSzPts val="2100"/>
              <a:buFont typeface="Nunito"/>
              <a:buNone/>
              <a:defRPr sz="2100">
                <a:solidFill>
                  <a:schemeClr val="dk2"/>
                </a:solidFill>
                <a:latin typeface="Nunito"/>
                <a:ea typeface="Nunito"/>
                <a:cs typeface="Nunito"/>
                <a:sym typeface="Nunito"/>
              </a:defRPr>
            </a:lvl3pPr>
            <a:lvl4pPr lvl="3">
              <a:lnSpc>
                <a:spcPct val="100000"/>
              </a:lnSpc>
              <a:spcBef>
                <a:spcPts val="0"/>
              </a:spcBef>
              <a:spcAft>
                <a:spcPts val="0"/>
              </a:spcAft>
              <a:buClr>
                <a:schemeClr val="dk2"/>
              </a:buClr>
              <a:buSzPts val="2100"/>
              <a:buFont typeface="Nunito"/>
              <a:buNone/>
              <a:defRPr sz="2100">
                <a:solidFill>
                  <a:schemeClr val="dk2"/>
                </a:solidFill>
                <a:latin typeface="Nunito"/>
                <a:ea typeface="Nunito"/>
                <a:cs typeface="Nunito"/>
                <a:sym typeface="Nunito"/>
              </a:defRPr>
            </a:lvl4pPr>
            <a:lvl5pPr lvl="4">
              <a:lnSpc>
                <a:spcPct val="100000"/>
              </a:lnSpc>
              <a:spcBef>
                <a:spcPts val="0"/>
              </a:spcBef>
              <a:spcAft>
                <a:spcPts val="0"/>
              </a:spcAft>
              <a:buClr>
                <a:schemeClr val="dk2"/>
              </a:buClr>
              <a:buSzPts val="2100"/>
              <a:buFont typeface="Nunito"/>
              <a:buNone/>
              <a:defRPr sz="2100">
                <a:solidFill>
                  <a:schemeClr val="dk2"/>
                </a:solidFill>
                <a:latin typeface="Nunito"/>
                <a:ea typeface="Nunito"/>
                <a:cs typeface="Nunito"/>
                <a:sym typeface="Nunito"/>
              </a:defRPr>
            </a:lvl5pPr>
            <a:lvl6pPr lvl="5">
              <a:lnSpc>
                <a:spcPct val="100000"/>
              </a:lnSpc>
              <a:spcBef>
                <a:spcPts val="0"/>
              </a:spcBef>
              <a:spcAft>
                <a:spcPts val="0"/>
              </a:spcAft>
              <a:buClr>
                <a:schemeClr val="dk2"/>
              </a:buClr>
              <a:buSzPts val="2100"/>
              <a:buFont typeface="Nunito"/>
              <a:buNone/>
              <a:defRPr sz="2100">
                <a:solidFill>
                  <a:schemeClr val="dk2"/>
                </a:solidFill>
                <a:latin typeface="Nunito"/>
                <a:ea typeface="Nunito"/>
                <a:cs typeface="Nunito"/>
                <a:sym typeface="Nunito"/>
              </a:defRPr>
            </a:lvl6pPr>
            <a:lvl7pPr lvl="6">
              <a:lnSpc>
                <a:spcPct val="100000"/>
              </a:lnSpc>
              <a:spcBef>
                <a:spcPts val="0"/>
              </a:spcBef>
              <a:spcAft>
                <a:spcPts val="0"/>
              </a:spcAft>
              <a:buClr>
                <a:schemeClr val="dk2"/>
              </a:buClr>
              <a:buSzPts val="2100"/>
              <a:buFont typeface="Nunito"/>
              <a:buNone/>
              <a:defRPr sz="2100">
                <a:solidFill>
                  <a:schemeClr val="dk2"/>
                </a:solidFill>
                <a:latin typeface="Nunito"/>
                <a:ea typeface="Nunito"/>
                <a:cs typeface="Nunito"/>
                <a:sym typeface="Nunito"/>
              </a:defRPr>
            </a:lvl7pPr>
            <a:lvl8pPr lvl="7">
              <a:lnSpc>
                <a:spcPct val="100000"/>
              </a:lnSpc>
              <a:spcBef>
                <a:spcPts val="0"/>
              </a:spcBef>
              <a:spcAft>
                <a:spcPts val="0"/>
              </a:spcAft>
              <a:buClr>
                <a:schemeClr val="dk2"/>
              </a:buClr>
              <a:buSzPts val="2100"/>
              <a:buFont typeface="Nunito"/>
              <a:buNone/>
              <a:defRPr sz="2100">
                <a:solidFill>
                  <a:schemeClr val="dk2"/>
                </a:solidFill>
                <a:latin typeface="Nunito"/>
                <a:ea typeface="Nunito"/>
                <a:cs typeface="Nunito"/>
                <a:sym typeface="Nunito"/>
              </a:defRPr>
            </a:lvl8pPr>
            <a:lvl9pPr lvl="8">
              <a:lnSpc>
                <a:spcPct val="100000"/>
              </a:lnSpc>
              <a:spcBef>
                <a:spcPts val="0"/>
              </a:spcBef>
              <a:spcAft>
                <a:spcPts val="0"/>
              </a:spcAft>
              <a:buClr>
                <a:schemeClr val="dk2"/>
              </a:buClr>
              <a:buSzPts val="2100"/>
              <a:buFont typeface="Nunito"/>
              <a:buNone/>
              <a:defRPr sz="2100">
                <a:solidFill>
                  <a:schemeClr val="dk2"/>
                </a:solidFill>
                <a:latin typeface="Nunito"/>
                <a:ea typeface="Nunito"/>
                <a:cs typeface="Nunito"/>
                <a:sym typeface="Nunito"/>
              </a:defRPr>
            </a:lvl9pPr>
          </a:lstStyle>
          <a:p>
            <a:endParaRPr/>
          </a:p>
        </p:txBody>
      </p:sp>
      <p:sp>
        <p:nvSpPr>
          <p:cNvPr id="130" name="Google Shape;130;p2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81000">
              <a:spcBef>
                <a:spcPts val="0"/>
              </a:spcBef>
              <a:spcAft>
                <a:spcPts val="0"/>
              </a:spcAft>
              <a:buClr>
                <a:schemeClr val="lt1"/>
              </a:buClr>
              <a:buSzPts val="2400"/>
              <a:buChar char="●"/>
              <a:defRPr>
                <a:solidFill>
                  <a:schemeClr val="lt1"/>
                </a:solidFill>
              </a:defRPr>
            </a:lvl1pPr>
            <a:lvl2pPr marL="914400" lvl="1" indent="-361950">
              <a:spcBef>
                <a:spcPts val="1600"/>
              </a:spcBef>
              <a:spcAft>
                <a:spcPts val="0"/>
              </a:spcAft>
              <a:buClr>
                <a:schemeClr val="lt1"/>
              </a:buClr>
              <a:buSzPts val="2100"/>
              <a:buChar char="○"/>
              <a:defRPr>
                <a:solidFill>
                  <a:schemeClr val="lt1"/>
                </a:solidFill>
              </a:defRPr>
            </a:lvl2pPr>
            <a:lvl3pPr marL="1371600" lvl="2" indent="-342900">
              <a:spcBef>
                <a:spcPts val="1600"/>
              </a:spcBef>
              <a:spcAft>
                <a:spcPts val="0"/>
              </a:spcAft>
              <a:buClr>
                <a:schemeClr val="lt1"/>
              </a:buClr>
              <a:buSzPts val="1800"/>
              <a:buChar char="■"/>
              <a:defRPr>
                <a:solidFill>
                  <a:schemeClr val="lt1"/>
                </a:solidFill>
              </a:defRPr>
            </a:lvl3pPr>
            <a:lvl4pPr marL="1828800" lvl="3" indent="-330200">
              <a:spcBef>
                <a:spcPts val="1600"/>
              </a:spcBef>
              <a:spcAft>
                <a:spcPts val="0"/>
              </a:spcAft>
              <a:buClr>
                <a:schemeClr val="lt1"/>
              </a:buClr>
              <a:buSzPts val="16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131" name="Google Shape;131;p20"/>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a:buNone/>
              <a:defRPr b="1">
                <a:solidFill>
                  <a:schemeClr val="lt1"/>
                </a:solidFill>
                <a:latin typeface="Nunito"/>
                <a:ea typeface="Nunito"/>
                <a:cs typeface="Nunito"/>
                <a:sym typeface="Nunito"/>
              </a:defRPr>
            </a:lvl1pPr>
            <a:lvl2pPr lvl="1">
              <a:buNone/>
              <a:defRPr b="1">
                <a:solidFill>
                  <a:schemeClr val="lt1"/>
                </a:solidFill>
                <a:latin typeface="Nunito"/>
                <a:ea typeface="Nunito"/>
                <a:cs typeface="Nunito"/>
                <a:sym typeface="Nunito"/>
              </a:defRPr>
            </a:lvl2pPr>
            <a:lvl3pPr lvl="2">
              <a:buNone/>
              <a:defRPr b="1">
                <a:solidFill>
                  <a:schemeClr val="lt1"/>
                </a:solidFill>
                <a:latin typeface="Nunito"/>
                <a:ea typeface="Nunito"/>
                <a:cs typeface="Nunito"/>
                <a:sym typeface="Nunito"/>
              </a:defRPr>
            </a:lvl3pPr>
            <a:lvl4pPr lvl="3">
              <a:buNone/>
              <a:defRPr b="1">
                <a:solidFill>
                  <a:schemeClr val="lt1"/>
                </a:solidFill>
                <a:latin typeface="Nunito"/>
                <a:ea typeface="Nunito"/>
                <a:cs typeface="Nunito"/>
                <a:sym typeface="Nunito"/>
              </a:defRPr>
            </a:lvl4pPr>
            <a:lvl5pPr lvl="4">
              <a:buNone/>
              <a:defRPr b="1">
                <a:solidFill>
                  <a:schemeClr val="lt1"/>
                </a:solidFill>
                <a:latin typeface="Nunito"/>
                <a:ea typeface="Nunito"/>
                <a:cs typeface="Nunito"/>
                <a:sym typeface="Nunito"/>
              </a:defRPr>
            </a:lvl5pPr>
            <a:lvl6pPr lvl="5">
              <a:buNone/>
              <a:defRPr b="1">
                <a:solidFill>
                  <a:schemeClr val="lt1"/>
                </a:solidFill>
                <a:latin typeface="Nunito"/>
                <a:ea typeface="Nunito"/>
                <a:cs typeface="Nunito"/>
                <a:sym typeface="Nunito"/>
              </a:defRPr>
            </a:lvl6pPr>
            <a:lvl7pPr lvl="6">
              <a:buNone/>
              <a:defRPr b="1">
                <a:solidFill>
                  <a:schemeClr val="lt1"/>
                </a:solidFill>
                <a:latin typeface="Nunito"/>
                <a:ea typeface="Nunito"/>
                <a:cs typeface="Nunito"/>
                <a:sym typeface="Nunito"/>
              </a:defRPr>
            </a:lvl7pPr>
            <a:lvl8pPr lvl="7">
              <a:buNone/>
              <a:defRPr b="1">
                <a:solidFill>
                  <a:schemeClr val="lt1"/>
                </a:solidFill>
                <a:latin typeface="Nunito"/>
                <a:ea typeface="Nunito"/>
                <a:cs typeface="Nunito"/>
                <a:sym typeface="Nunito"/>
              </a:defRPr>
            </a:lvl8pPr>
            <a:lvl9pPr lvl="8">
              <a:buNone/>
              <a:defRPr b="1">
                <a:solidFill>
                  <a:schemeClr val="lt1"/>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
        <p:nvSpPr>
          <p:cNvPr id="132" name="Google Shape;132;p20"/>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rgbClr val="F3F3F3"/>
                </a:solidFill>
                <a:latin typeface="Lato"/>
                <a:ea typeface="Lato"/>
                <a:cs typeface="Lato"/>
                <a:sym typeface="Lato"/>
              </a:rPr>
              <a:t>© 2</a:t>
            </a:r>
            <a:r>
              <a:rPr lang="en" sz="700">
                <a:solidFill>
                  <a:srgbClr val="F3F3F3"/>
                </a:solidFill>
                <a:latin typeface="Lato"/>
                <a:ea typeface="Lato"/>
                <a:cs typeface="Lato"/>
                <a:sym typeface="Lato"/>
              </a:rPr>
              <a:t>020</a:t>
            </a:r>
            <a:r>
              <a:rPr lang="en" sz="700" b="0" i="0" u="none" strike="noStrike" cap="none">
                <a:solidFill>
                  <a:srgbClr val="F3F3F3"/>
                </a:solidFill>
                <a:latin typeface="Lato"/>
                <a:ea typeface="Lato"/>
                <a:cs typeface="Lato"/>
                <a:sym typeface="Lato"/>
              </a:rPr>
              <a:t> </a:t>
            </a:r>
            <a:r>
              <a:rPr lang="en" sz="700" b="1" i="0" u="none" strike="noStrike" cap="none">
                <a:solidFill>
                  <a:srgbClr val="F3F3F3"/>
                </a:solidFill>
                <a:latin typeface="Lato"/>
                <a:ea typeface="Lato"/>
                <a:cs typeface="Lato"/>
                <a:sym typeface="Lato"/>
              </a:rPr>
              <a:t>CAST | Until </a:t>
            </a:r>
            <a:r>
              <a:rPr lang="en" sz="700" b="1">
                <a:solidFill>
                  <a:srgbClr val="F3F3F3"/>
                </a:solidFill>
                <a:latin typeface="Lato"/>
                <a:ea typeface="Lato"/>
                <a:cs typeface="Lato"/>
                <a:sym typeface="Lato"/>
              </a:rPr>
              <a:t>l</a:t>
            </a:r>
            <a:r>
              <a:rPr lang="en" sz="700" b="1" i="0" u="none" strike="noStrike" cap="none">
                <a:solidFill>
                  <a:srgbClr val="F3F3F3"/>
                </a:solidFill>
                <a:latin typeface="Lato"/>
                <a:ea typeface="Lato"/>
                <a:cs typeface="Lato"/>
                <a:sym typeface="Lato"/>
              </a:rPr>
              <a:t>earning </a:t>
            </a:r>
            <a:r>
              <a:rPr lang="en" sz="700" b="1">
                <a:solidFill>
                  <a:srgbClr val="F3F3F3"/>
                </a:solidFill>
                <a:latin typeface="Lato"/>
                <a:ea typeface="Lato"/>
                <a:cs typeface="Lato"/>
                <a:sym typeface="Lato"/>
              </a:rPr>
              <a:t>h</a:t>
            </a:r>
            <a:r>
              <a:rPr lang="en" sz="700" b="1" i="0" u="none" strike="noStrike" cap="none">
                <a:solidFill>
                  <a:srgbClr val="F3F3F3"/>
                </a:solidFill>
                <a:latin typeface="Lato"/>
                <a:ea typeface="Lato"/>
                <a:cs typeface="Lato"/>
                <a:sym typeface="Lato"/>
              </a:rPr>
              <a:t>as </a:t>
            </a:r>
            <a:r>
              <a:rPr lang="en" sz="700" b="1">
                <a:solidFill>
                  <a:srgbClr val="F3F3F3"/>
                </a:solidFill>
                <a:latin typeface="Lato"/>
                <a:ea typeface="Lato"/>
                <a:cs typeface="Lato"/>
                <a:sym typeface="Lato"/>
              </a:rPr>
              <a:t>n</a:t>
            </a:r>
            <a:r>
              <a:rPr lang="en" sz="700" b="1" i="0" u="none" strike="noStrike" cap="none">
                <a:solidFill>
                  <a:srgbClr val="F3F3F3"/>
                </a:solidFill>
                <a:latin typeface="Lato"/>
                <a:ea typeface="Lato"/>
                <a:cs typeface="Lato"/>
                <a:sym typeface="Lato"/>
              </a:rPr>
              <a:t>o </a:t>
            </a:r>
            <a:r>
              <a:rPr lang="en" sz="700" b="1">
                <a:solidFill>
                  <a:srgbClr val="F3F3F3"/>
                </a:solidFill>
                <a:latin typeface="Lato"/>
                <a:ea typeface="Lato"/>
                <a:cs typeface="Lato"/>
                <a:sym typeface="Lato"/>
              </a:rPr>
              <a:t>l</a:t>
            </a:r>
            <a:r>
              <a:rPr lang="en" sz="700" b="1" i="0" u="none" strike="noStrike" cap="none">
                <a:solidFill>
                  <a:srgbClr val="F3F3F3"/>
                </a:solidFill>
                <a:latin typeface="Lato"/>
                <a:ea typeface="Lato"/>
                <a:cs typeface="Lato"/>
                <a:sym typeface="Lato"/>
              </a:rPr>
              <a:t>imits</a:t>
            </a:r>
            <a:endParaRPr sz="700" b="1" i="0" u="none" strike="noStrike" cap="none">
              <a:solidFill>
                <a:srgbClr val="F3F3F3"/>
              </a:solidFill>
              <a:latin typeface="Lato"/>
              <a:ea typeface="Lato"/>
              <a:cs typeface="Lato"/>
              <a:sym typeface="Lat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lt1"/>
        </a:solidFill>
        <a:effectLst/>
      </p:bgPr>
    </p:bg>
    <p:spTree>
      <p:nvGrpSpPr>
        <p:cNvPr id="1" name="Shape 133"/>
        <p:cNvGrpSpPr/>
        <p:nvPr/>
      </p:nvGrpSpPr>
      <p:grpSpPr>
        <a:xfrm>
          <a:off x="0" y="0"/>
          <a:ext cx="0" cy="0"/>
          <a:chOff x="0" y="0"/>
          <a:chExt cx="0" cy="0"/>
        </a:xfrm>
      </p:grpSpPr>
      <p:sp>
        <p:nvSpPr>
          <p:cNvPr id="134" name="Google Shape;134;p21"/>
          <p:cNvSpPr/>
          <p:nvPr/>
        </p:nvSpPr>
        <p:spPr>
          <a:xfrm>
            <a:off x="-76850" y="4623225"/>
            <a:ext cx="9310500" cy="653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1"/>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200"/>
              <a:buFont typeface="Nunito"/>
              <a:buNone/>
              <a:defRPr sz="1200" b="1">
                <a:solidFill>
                  <a:schemeClr val="lt1"/>
                </a:solidFill>
                <a:latin typeface="Nunito"/>
                <a:ea typeface="Nunito"/>
                <a:cs typeface="Nunito"/>
                <a:sym typeface="Nunito"/>
              </a:defRPr>
            </a:lvl1pPr>
          </a:lstStyle>
          <a:p>
            <a:endParaRPr/>
          </a:p>
        </p:txBody>
      </p:sp>
      <p:sp>
        <p:nvSpPr>
          <p:cNvPr id="136" name="Google Shape;136;p21"/>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137" name="Google Shape;137;p21"/>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rgbClr val="F3F3F3"/>
                </a:solidFill>
                <a:latin typeface="Lato"/>
                <a:ea typeface="Lato"/>
                <a:cs typeface="Lato"/>
                <a:sym typeface="Lato"/>
              </a:rPr>
              <a:t>© 20</a:t>
            </a:r>
            <a:r>
              <a:rPr lang="en" sz="700">
                <a:solidFill>
                  <a:srgbClr val="F3F3F3"/>
                </a:solidFill>
                <a:latin typeface="Lato"/>
                <a:ea typeface="Lato"/>
                <a:cs typeface="Lato"/>
                <a:sym typeface="Lato"/>
              </a:rPr>
              <a:t>20</a:t>
            </a:r>
            <a:r>
              <a:rPr lang="en" sz="700" b="0" i="0" u="none" strike="noStrike" cap="none">
                <a:solidFill>
                  <a:srgbClr val="F3F3F3"/>
                </a:solidFill>
                <a:latin typeface="Lato"/>
                <a:ea typeface="Lato"/>
                <a:cs typeface="Lato"/>
                <a:sym typeface="Lato"/>
              </a:rPr>
              <a:t> </a:t>
            </a:r>
            <a:r>
              <a:rPr lang="en" sz="700" b="1" i="0" u="none" strike="noStrike" cap="none">
                <a:solidFill>
                  <a:srgbClr val="F3F3F3"/>
                </a:solidFill>
                <a:latin typeface="Lato"/>
                <a:ea typeface="Lato"/>
                <a:cs typeface="Lato"/>
                <a:sym typeface="Lato"/>
              </a:rPr>
              <a:t>CAST | Until </a:t>
            </a:r>
            <a:r>
              <a:rPr lang="en" sz="700" b="1">
                <a:solidFill>
                  <a:srgbClr val="F3F3F3"/>
                </a:solidFill>
                <a:latin typeface="Lato"/>
                <a:ea typeface="Lato"/>
                <a:cs typeface="Lato"/>
                <a:sym typeface="Lato"/>
              </a:rPr>
              <a:t>l</a:t>
            </a:r>
            <a:r>
              <a:rPr lang="en" sz="700" b="1" i="0" u="none" strike="noStrike" cap="none">
                <a:solidFill>
                  <a:srgbClr val="F3F3F3"/>
                </a:solidFill>
                <a:latin typeface="Lato"/>
                <a:ea typeface="Lato"/>
                <a:cs typeface="Lato"/>
                <a:sym typeface="Lato"/>
              </a:rPr>
              <a:t>earning </a:t>
            </a:r>
            <a:r>
              <a:rPr lang="en" sz="700" b="1">
                <a:solidFill>
                  <a:srgbClr val="F3F3F3"/>
                </a:solidFill>
                <a:latin typeface="Lato"/>
                <a:ea typeface="Lato"/>
                <a:cs typeface="Lato"/>
                <a:sym typeface="Lato"/>
              </a:rPr>
              <a:t>h</a:t>
            </a:r>
            <a:r>
              <a:rPr lang="en" sz="700" b="1" i="0" u="none" strike="noStrike" cap="none">
                <a:solidFill>
                  <a:srgbClr val="F3F3F3"/>
                </a:solidFill>
                <a:latin typeface="Lato"/>
                <a:ea typeface="Lato"/>
                <a:cs typeface="Lato"/>
                <a:sym typeface="Lato"/>
              </a:rPr>
              <a:t>as </a:t>
            </a:r>
            <a:r>
              <a:rPr lang="en" sz="700" b="1">
                <a:solidFill>
                  <a:srgbClr val="F3F3F3"/>
                </a:solidFill>
                <a:latin typeface="Lato"/>
                <a:ea typeface="Lato"/>
                <a:cs typeface="Lato"/>
                <a:sym typeface="Lato"/>
              </a:rPr>
              <a:t>n</a:t>
            </a:r>
            <a:r>
              <a:rPr lang="en" sz="700" b="1" i="0" u="none" strike="noStrike" cap="none">
                <a:solidFill>
                  <a:srgbClr val="F3F3F3"/>
                </a:solidFill>
                <a:latin typeface="Lato"/>
                <a:ea typeface="Lato"/>
                <a:cs typeface="Lato"/>
                <a:sym typeface="Lato"/>
              </a:rPr>
              <a:t>o </a:t>
            </a:r>
            <a:r>
              <a:rPr lang="en" sz="700" b="1">
                <a:solidFill>
                  <a:srgbClr val="F3F3F3"/>
                </a:solidFill>
                <a:latin typeface="Lato"/>
                <a:ea typeface="Lato"/>
                <a:cs typeface="Lato"/>
                <a:sym typeface="Lato"/>
              </a:rPr>
              <a:t>l</a:t>
            </a:r>
            <a:r>
              <a:rPr lang="en" sz="700" b="1" i="0" u="none" strike="noStrike" cap="none">
                <a:solidFill>
                  <a:srgbClr val="F3F3F3"/>
                </a:solidFill>
                <a:latin typeface="Lato"/>
                <a:ea typeface="Lato"/>
                <a:cs typeface="Lato"/>
                <a:sym typeface="Lato"/>
              </a:rPr>
              <a:t>imits</a:t>
            </a:r>
            <a:endParaRPr sz="700" b="1" i="0" u="none" strike="noStrike" cap="none">
              <a:solidFill>
                <a:srgbClr val="F3F3F3"/>
              </a:solidFill>
              <a:latin typeface="Lato"/>
              <a:ea typeface="Lato"/>
              <a:cs typeface="Lato"/>
              <a:sym typeface="Lato"/>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1"/>
        </a:solidFill>
        <a:effectLst/>
      </p:bgPr>
    </p:bg>
    <p:spTree>
      <p:nvGrpSpPr>
        <p:cNvPr id="1" name="Shape 138"/>
        <p:cNvGrpSpPr/>
        <p:nvPr/>
      </p:nvGrpSpPr>
      <p:grpSpPr>
        <a:xfrm>
          <a:off x="0" y="0"/>
          <a:ext cx="0" cy="0"/>
          <a:chOff x="0" y="0"/>
          <a:chExt cx="0" cy="0"/>
        </a:xfrm>
      </p:grpSpPr>
      <p:sp>
        <p:nvSpPr>
          <p:cNvPr id="139" name="Google Shape;139;p22"/>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12000"/>
              <a:buFont typeface="Nunito"/>
              <a:buNone/>
              <a:defRPr sz="12000">
                <a:solidFill>
                  <a:schemeClr val="dk2"/>
                </a:solidFill>
                <a:latin typeface="Nunito"/>
                <a:ea typeface="Nunito"/>
                <a:cs typeface="Nunito"/>
                <a:sym typeface="Nunito"/>
              </a:defRPr>
            </a:lvl1pPr>
            <a:lvl2pPr lvl="1" algn="ctr">
              <a:spcBef>
                <a:spcPts val="0"/>
              </a:spcBef>
              <a:spcAft>
                <a:spcPts val="0"/>
              </a:spcAft>
              <a:buClr>
                <a:schemeClr val="dk2"/>
              </a:buClr>
              <a:buSzPts val="12000"/>
              <a:buFont typeface="Nunito"/>
              <a:buNone/>
              <a:defRPr sz="12000">
                <a:solidFill>
                  <a:schemeClr val="dk2"/>
                </a:solidFill>
                <a:latin typeface="Nunito"/>
                <a:ea typeface="Nunito"/>
                <a:cs typeface="Nunito"/>
                <a:sym typeface="Nunito"/>
              </a:defRPr>
            </a:lvl2pPr>
            <a:lvl3pPr lvl="2" algn="ctr">
              <a:spcBef>
                <a:spcPts val="0"/>
              </a:spcBef>
              <a:spcAft>
                <a:spcPts val="0"/>
              </a:spcAft>
              <a:buClr>
                <a:schemeClr val="dk2"/>
              </a:buClr>
              <a:buSzPts val="12000"/>
              <a:buFont typeface="Nunito"/>
              <a:buNone/>
              <a:defRPr sz="12000">
                <a:solidFill>
                  <a:schemeClr val="dk2"/>
                </a:solidFill>
                <a:latin typeface="Nunito"/>
                <a:ea typeface="Nunito"/>
                <a:cs typeface="Nunito"/>
                <a:sym typeface="Nunito"/>
              </a:defRPr>
            </a:lvl3pPr>
            <a:lvl4pPr lvl="3" algn="ctr">
              <a:spcBef>
                <a:spcPts val="0"/>
              </a:spcBef>
              <a:spcAft>
                <a:spcPts val="0"/>
              </a:spcAft>
              <a:buClr>
                <a:schemeClr val="dk2"/>
              </a:buClr>
              <a:buSzPts val="12000"/>
              <a:buFont typeface="Nunito"/>
              <a:buNone/>
              <a:defRPr sz="12000">
                <a:solidFill>
                  <a:schemeClr val="dk2"/>
                </a:solidFill>
                <a:latin typeface="Nunito"/>
                <a:ea typeface="Nunito"/>
                <a:cs typeface="Nunito"/>
                <a:sym typeface="Nunito"/>
              </a:defRPr>
            </a:lvl4pPr>
            <a:lvl5pPr lvl="4" algn="ctr">
              <a:spcBef>
                <a:spcPts val="0"/>
              </a:spcBef>
              <a:spcAft>
                <a:spcPts val="0"/>
              </a:spcAft>
              <a:buClr>
                <a:schemeClr val="dk2"/>
              </a:buClr>
              <a:buSzPts val="12000"/>
              <a:buFont typeface="Nunito"/>
              <a:buNone/>
              <a:defRPr sz="12000">
                <a:solidFill>
                  <a:schemeClr val="dk2"/>
                </a:solidFill>
                <a:latin typeface="Nunito"/>
                <a:ea typeface="Nunito"/>
                <a:cs typeface="Nunito"/>
                <a:sym typeface="Nunito"/>
              </a:defRPr>
            </a:lvl5pPr>
            <a:lvl6pPr lvl="5" algn="ctr">
              <a:spcBef>
                <a:spcPts val="0"/>
              </a:spcBef>
              <a:spcAft>
                <a:spcPts val="0"/>
              </a:spcAft>
              <a:buClr>
                <a:schemeClr val="dk2"/>
              </a:buClr>
              <a:buSzPts val="12000"/>
              <a:buFont typeface="Nunito"/>
              <a:buNone/>
              <a:defRPr sz="12000">
                <a:solidFill>
                  <a:schemeClr val="dk2"/>
                </a:solidFill>
                <a:latin typeface="Nunito"/>
                <a:ea typeface="Nunito"/>
                <a:cs typeface="Nunito"/>
                <a:sym typeface="Nunito"/>
              </a:defRPr>
            </a:lvl6pPr>
            <a:lvl7pPr lvl="6" algn="ctr">
              <a:spcBef>
                <a:spcPts val="0"/>
              </a:spcBef>
              <a:spcAft>
                <a:spcPts val="0"/>
              </a:spcAft>
              <a:buClr>
                <a:schemeClr val="dk2"/>
              </a:buClr>
              <a:buSzPts val="12000"/>
              <a:buFont typeface="Nunito"/>
              <a:buNone/>
              <a:defRPr sz="12000">
                <a:solidFill>
                  <a:schemeClr val="dk2"/>
                </a:solidFill>
                <a:latin typeface="Nunito"/>
                <a:ea typeface="Nunito"/>
                <a:cs typeface="Nunito"/>
                <a:sym typeface="Nunito"/>
              </a:defRPr>
            </a:lvl7pPr>
            <a:lvl8pPr lvl="7" algn="ctr">
              <a:spcBef>
                <a:spcPts val="0"/>
              </a:spcBef>
              <a:spcAft>
                <a:spcPts val="0"/>
              </a:spcAft>
              <a:buClr>
                <a:schemeClr val="dk2"/>
              </a:buClr>
              <a:buSzPts val="12000"/>
              <a:buFont typeface="Nunito"/>
              <a:buNone/>
              <a:defRPr sz="12000">
                <a:solidFill>
                  <a:schemeClr val="dk2"/>
                </a:solidFill>
                <a:latin typeface="Nunito"/>
                <a:ea typeface="Nunito"/>
                <a:cs typeface="Nunito"/>
                <a:sym typeface="Nunito"/>
              </a:defRPr>
            </a:lvl8pPr>
            <a:lvl9pPr lvl="8" algn="ctr">
              <a:spcBef>
                <a:spcPts val="0"/>
              </a:spcBef>
              <a:spcAft>
                <a:spcPts val="0"/>
              </a:spcAft>
              <a:buClr>
                <a:schemeClr val="dk2"/>
              </a:buClr>
              <a:buSzPts val="12000"/>
              <a:buFont typeface="Nunito"/>
              <a:buNone/>
              <a:defRPr sz="12000">
                <a:solidFill>
                  <a:schemeClr val="dk2"/>
                </a:solidFill>
                <a:latin typeface="Nunito"/>
                <a:ea typeface="Nunito"/>
                <a:cs typeface="Nunito"/>
                <a:sym typeface="Nunito"/>
              </a:defRPr>
            </a:lvl9pPr>
          </a:lstStyle>
          <a:p>
            <a:r>
              <a:t>xx%</a:t>
            </a:r>
          </a:p>
        </p:txBody>
      </p:sp>
      <p:sp>
        <p:nvSpPr>
          <p:cNvPr id="140" name="Google Shape;140;p22"/>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Autofit/>
          </a:bodyPr>
          <a:lstStyle>
            <a:lvl1pPr marL="457200" lvl="0" indent="-381000" algn="ctr">
              <a:spcBef>
                <a:spcPts val="0"/>
              </a:spcBef>
              <a:spcAft>
                <a:spcPts val="0"/>
              </a:spcAft>
              <a:buClr>
                <a:schemeClr val="dk2"/>
              </a:buClr>
              <a:buSzPts val="2400"/>
              <a:buFont typeface="Nunito"/>
              <a:buChar char="●"/>
              <a:defRPr>
                <a:solidFill>
                  <a:schemeClr val="dk2"/>
                </a:solidFill>
                <a:latin typeface="Nunito"/>
                <a:ea typeface="Nunito"/>
                <a:cs typeface="Nunito"/>
                <a:sym typeface="Nunito"/>
              </a:defRPr>
            </a:lvl1pPr>
            <a:lvl2pPr marL="914400" lvl="1" indent="-361950" algn="ctr">
              <a:spcBef>
                <a:spcPts val="1600"/>
              </a:spcBef>
              <a:spcAft>
                <a:spcPts val="0"/>
              </a:spcAft>
              <a:buClr>
                <a:schemeClr val="dk2"/>
              </a:buClr>
              <a:buSzPts val="2100"/>
              <a:buFont typeface="Nunito"/>
              <a:buChar char="○"/>
              <a:defRPr>
                <a:solidFill>
                  <a:schemeClr val="dk2"/>
                </a:solidFill>
                <a:latin typeface="Nunito"/>
                <a:ea typeface="Nunito"/>
                <a:cs typeface="Nunito"/>
                <a:sym typeface="Nunito"/>
              </a:defRPr>
            </a:lvl2pPr>
            <a:lvl3pPr marL="1371600" lvl="2" indent="-342900" algn="ctr">
              <a:spcBef>
                <a:spcPts val="1600"/>
              </a:spcBef>
              <a:spcAft>
                <a:spcPts val="0"/>
              </a:spcAft>
              <a:buClr>
                <a:schemeClr val="dk2"/>
              </a:buClr>
              <a:buSzPts val="1800"/>
              <a:buFont typeface="Nunito"/>
              <a:buChar char="■"/>
              <a:defRPr>
                <a:solidFill>
                  <a:schemeClr val="dk2"/>
                </a:solidFill>
                <a:latin typeface="Nunito"/>
                <a:ea typeface="Nunito"/>
                <a:cs typeface="Nunito"/>
                <a:sym typeface="Nunito"/>
              </a:defRPr>
            </a:lvl3pPr>
            <a:lvl4pPr marL="1828800" lvl="3" indent="-330200" algn="ctr">
              <a:spcBef>
                <a:spcPts val="1600"/>
              </a:spcBef>
              <a:spcAft>
                <a:spcPts val="0"/>
              </a:spcAft>
              <a:buClr>
                <a:schemeClr val="dk2"/>
              </a:buClr>
              <a:buSzPts val="1600"/>
              <a:buFont typeface="Nunito"/>
              <a:buChar char="●"/>
              <a:defRPr>
                <a:solidFill>
                  <a:schemeClr val="dk2"/>
                </a:solidFill>
                <a:latin typeface="Nunito"/>
                <a:ea typeface="Nunito"/>
                <a:cs typeface="Nunito"/>
                <a:sym typeface="Nunito"/>
              </a:defRPr>
            </a:lvl4pPr>
            <a:lvl5pPr marL="2286000" lvl="4" indent="-317500" algn="ctr">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5pPr>
            <a:lvl6pPr marL="2743200" lvl="5" indent="-317500" algn="ctr">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6pPr>
            <a:lvl7pPr marL="3200400" lvl="6" indent="-317500" algn="ctr">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7pPr>
            <a:lvl8pPr marL="3657600" lvl="7" indent="-317500" algn="ctr">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8pPr>
            <a:lvl9pPr marL="4114800" lvl="8" indent="-317500" algn="ctr">
              <a:spcBef>
                <a:spcPts val="1600"/>
              </a:spcBef>
              <a:spcAft>
                <a:spcPts val="1600"/>
              </a:spcAft>
              <a:buClr>
                <a:schemeClr val="dk2"/>
              </a:buClr>
              <a:buSzPts val="1400"/>
              <a:buFont typeface="Nunito"/>
              <a:buChar char="■"/>
              <a:defRPr>
                <a:solidFill>
                  <a:schemeClr val="dk2"/>
                </a:solidFill>
                <a:latin typeface="Nunito"/>
                <a:ea typeface="Nunito"/>
                <a:cs typeface="Nunito"/>
                <a:sym typeface="Nunito"/>
              </a:defRPr>
            </a:lvl9pPr>
          </a:lstStyle>
          <a:p>
            <a:endParaRPr/>
          </a:p>
        </p:txBody>
      </p:sp>
      <p:sp>
        <p:nvSpPr>
          <p:cNvPr id="141" name="Google Shape;141;p22"/>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a:buNone/>
              <a:defRPr b="1">
                <a:solidFill>
                  <a:schemeClr val="dk2"/>
                </a:solidFill>
                <a:latin typeface="Nunito"/>
                <a:ea typeface="Nunito"/>
                <a:cs typeface="Nunito"/>
                <a:sym typeface="Nunito"/>
              </a:defRPr>
            </a:lvl1pPr>
            <a:lvl2pPr lvl="1">
              <a:buNone/>
              <a:defRPr b="1">
                <a:solidFill>
                  <a:schemeClr val="dk2"/>
                </a:solidFill>
                <a:latin typeface="Nunito"/>
                <a:ea typeface="Nunito"/>
                <a:cs typeface="Nunito"/>
                <a:sym typeface="Nunito"/>
              </a:defRPr>
            </a:lvl2pPr>
            <a:lvl3pPr lvl="2">
              <a:buNone/>
              <a:defRPr b="1">
                <a:solidFill>
                  <a:schemeClr val="dk2"/>
                </a:solidFill>
                <a:latin typeface="Nunito"/>
                <a:ea typeface="Nunito"/>
                <a:cs typeface="Nunito"/>
                <a:sym typeface="Nunito"/>
              </a:defRPr>
            </a:lvl3pPr>
            <a:lvl4pPr lvl="3">
              <a:buNone/>
              <a:defRPr b="1">
                <a:solidFill>
                  <a:schemeClr val="dk2"/>
                </a:solidFill>
                <a:latin typeface="Nunito"/>
                <a:ea typeface="Nunito"/>
                <a:cs typeface="Nunito"/>
                <a:sym typeface="Nunito"/>
              </a:defRPr>
            </a:lvl4pPr>
            <a:lvl5pPr lvl="4">
              <a:buNone/>
              <a:defRPr b="1">
                <a:solidFill>
                  <a:schemeClr val="dk2"/>
                </a:solidFill>
                <a:latin typeface="Nunito"/>
                <a:ea typeface="Nunito"/>
                <a:cs typeface="Nunito"/>
                <a:sym typeface="Nunito"/>
              </a:defRPr>
            </a:lvl5pPr>
            <a:lvl6pPr lvl="5">
              <a:buNone/>
              <a:defRPr b="1">
                <a:solidFill>
                  <a:schemeClr val="dk2"/>
                </a:solidFill>
                <a:latin typeface="Nunito"/>
                <a:ea typeface="Nunito"/>
                <a:cs typeface="Nunito"/>
                <a:sym typeface="Nunito"/>
              </a:defRPr>
            </a:lvl6pPr>
            <a:lvl7pPr lvl="6">
              <a:buNone/>
              <a:defRPr b="1">
                <a:solidFill>
                  <a:schemeClr val="dk2"/>
                </a:solidFill>
                <a:latin typeface="Nunito"/>
                <a:ea typeface="Nunito"/>
                <a:cs typeface="Nunito"/>
                <a:sym typeface="Nunito"/>
              </a:defRPr>
            </a:lvl7pPr>
            <a:lvl8pPr lvl="7">
              <a:buNone/>
              <a:defRPr b="1">
                <a:solidFill>
                  <a:schemeClr val="dk2"/>
                </a:solidFill>
                <a:latin typeface="Nunito"/>
                <a:ea typeface="Nunito"/>
                <a:cs typeface="Nunito"/>
                <a:sym typeface="Nunito"/>
              </a:defRPr>
            </a:lvl8pPr>
            <a:lvl9pPr lvl="8">
              <a:buNone/>
              <a:defRPr b="1">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
        <p:nvSpPr>
          <p:cNvPr id="142" name="Google Shape;142;p22"/>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chemeClr val="dk2"/>
                </a:solidFill>
                <a:latin typeface="Lato"/>
                <a:ea typeface="Lato"/>
                <a:cs typeface="Lato"/>
                <a:sym typeface="Lato"/>
              </a:rPr>
              <a:t>© 20</a:t>
            </a:r>
            <a:r>
              <a:rPr lang="en" sz="700">
                <a:solidFill>
                  <a:schemeClr val="dk2"/>
                </a:solidFill>
                <a:latin typeface="Lato"/>
                <a:ea typeface="Lato"/>
                <a:cs typeface="Lato"/>
                <a:sym typeface="Lato"/>
              </a:rPr>
              <a:t>20</a:t>
            </a:r>
            <a:r>
              <a:rPr lang="en" sz="700" b="0" i="0" u="none" strike="noStrike" cap="none">
                <a:solidFill>
                  <a:schemeClr val="dk2"/>
                </a:solidFill>
                <a:latin typeface="Lato"/>
                <a:ea typeface="Lato"/>
                <a:cs typeface="Lato"/>
                <a:sym typeface="Lato"/>
              </a:rPr>
              <a:t> </a:t>
            </a:r>
            <a:r>
              <a:rPr lang="en" sz="700" b="1" i="0" u="none" strike="noStrike" cap="none">
                <a:solidFill>
                  <a:schemeClr val="dk2"/>
                </a:solidFill>
                <a:latin typeface="Lato"/>
                <a:ea typeface="Lato"/>
                <a:cs typeface="Lato"/>
                <a:sym typeface="Lato"/>
              </a:rPr>
              <a:t>CAST | Until </a:t>
            </a:r>
            <a:r>
              <a:rPr lang="en" sz="700" b="1">
                <a:solidFill>
                  <a:schemeClr val="dk2"/>
                </a:solidFill>
                <a:latin typeface="Lato"/>
                <a:ea typeface="Lato"/>
                <a:cs typeface="Lato"/>
                <a:sym typeface="Lato"/>
              </a:rPr>
              <a:t>l</a:t>
            </a:r>
            <a:r>
              <a:rPr lang="en" sz="700" b="1" i="0" u="none" strike="noStrike" cap="none">
                <a:solidFill>
                  <a:schemeClr val="dk2"/>
                </a:solidFill>
                <a:latin typeface="Lato"/>
                <a:ea typeface="Lato"/>
                <a:cs typeface="Lato"/>
                <a:sym typeface="Lato"/>
              </a:rPr>
              <a:t>earning </a:t>
            </a:r>
            <a:r>
              <a:rPr lang="en" sz="700" b="1">
                <a:solidFill>
                  <a:schemeClr val="dk2"/>
                </a:solidFill>
                <a:latin typeface="Lato"/>
                <a:ea typeface="Lato"/>
                <a:cs typeface="Lato"/>
                <a:sym typeface="Lato"/>
              </a:rPr>
              <a:t>h</a:t>
            </a:r>
            <a:r>
              <a:rPr lang="en" sz="700" b="1" i="0" u="none" strike="noStrike" cap="none">
                <a:solidFill>
                  <a:schemeClr val="dk2"/>
                </a:solidFill>
                <a:latin typeface="Lato"/>
                <a:ea typeface="Lato"/>
                <a:cs typeface="Lato"/>
                <a:sym typeface="Lato"/>
              </a:rPr>
              <a:t>as </a:t>
            </a:r>
            <a:r>
              <a:rPr lang="en" sz="700" b="1">
                <a:solidFill>
                  <a:schemeClr val="dk2"/>
                </a:solidFill>
                <a:latin typeface="Lato"/>
                <a:ea typeface="Lato"/>
                <a:cs typeface="Lato"/>
                <a:sym typeface="Lato"/>
              </a:rPr>
              <a:t>n</a:t>
            </a:r>
            <a:r>
              <a:rPr lang="en" sz="700" b="1" i="0" u="none" strike="noStrike" cap="none">
                <a:solidFill>
                  <a:schemeClr val="dk2"/>
                </a:solidFill>
                <a:latin typeface="Lato"/>
                <a:ea typeface="Lato"/>
                <a:cs typeface="Lato"/>
                <a:sym typeface="Lato"/>
              </a:rPr>
              <a:t>o </a:t>
            </a:r>
            <a:r>
              <a:rPr lang="en" sz="700" b="1">
                <a:solidFill>
                  <a:schemeClr val="dk2"/>
                </a:solidFill>
                <a:latin typeface="Lato"/>
                <a:ea typeface="Lato"/>
                <a:cs typeface="Lato"/>
                <a:sym typeface="Lato"/>
              </a:rPr>
              <a:t>l</a:t>
            </a:r>
            <a:r>
              <a:rPr lang="en" sz="700" b="1" i="0" u="none" strike="noStrike" cap="none">
                <a:solidFill>
                  <a:schemeClr val="dk2"/>
                </a:solidFill>
                <a:latin typeface="Lato"/>
                <a:ea typeface="Lato"/>
                <a:cs typeface="Lato"/>
                <a:sym typeface="Lato"/>
              </a:rPr>
              <a:t>imits</a:t>
            </a:r>
            <a:endParaRPr sz="700" b="1" i="0" u="none" strike="noStrike" cap="none">
              <a:solidFill>
                <a:schemeClr val="dk2"/>
              </a:solidFill>
              <a:latin typeface="Lato"/>
              <a:ea typeface="Lato"/>
              <a:cs typeface="Lato"/>
              <a:sym typeface="Lato"/>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light" type="blank">
  <p:cSld name="BLANK">
    <p:bg>
      <p:bgPr>
        <a:solidFill>
          <a:schemeClr val="lt1"/>
        </a:solidFill>
        <a:effectLst/>
      </p:bgPr>
    </p:bg>
    <p:spTree>
      <p:nvGrpSpPr>
        <p:cNvPr id="1" name="Shape 143"/>
        <p:cNvGrpSpPr/>
        <p:nvPr/>
      </p:nvGrpSpPr>
      <p:grpSpPr>
        <a:xfrm>
          <a:off x="0" y="0"/>
          <a:ext cx="0" cy="0"/>
          <a:chOff x="0" y="0"/>
          <a:chExt cx="0" cy="0"/>
        </a:xfrm>
      </p:grpSpPr>
      <p:sp>
        <p:nvSpPr>
          <p:cNvPr id="144" name="Google Shape;144;p23"/>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a:buNone/>
              <a:defRPr b="1">
                <a:solidFill>
                  <a:schemeClr val="dk2"/>
                </a:solidFill>
                <a:latin typeface="Nunito"/>
                <a:ea typeface="Nunito"/>
                <a:cs typeface="Nunito"/>
                <a:sym typeface="Nunito"/>
              </a:defRPr>
            </a:lvl1pPr>
            <a:lvl2pPr lvl="1">
              <a:buNone/>
              <a:defRPr b="1">
                <a:solidFill>
                  <a:schemeClr val="dk2"/>
                </a:solidFill>
                <a:latin typeface="Nunito"/>
                <a:ea typeface="Nunito"/>
                <a:cs typeface="Nunito"/>
                <a:sym typeface="Nunito"/>
              </a:defRPr>
            </a:lvl2pPr>
            <a:lvl3pPr lvl="2">
              <a:buNone/>
              <a:defRPr b="1">
                <a:solidFill>
                  <a:schemeClr val="dk2"/>
                </a:solidFill>
                <a:latin typeface="Nunito"/>
                <a:ea typeface="Nunito"/>
                <a:cs typeface="Nunito"/>
                <a:sym typeface="Nunito"/>
              </a:defRPr>
            </a:lvl3pPr>
            <a:lvl4pPr lvl="3">
              <a:buNone/>
              <a:defRPr b="1">
                <a:solidFill>
                  <a:schemeClr val="dk2"/>
                </a:solidFill>
                <a:latin typeface="Nunito"/>
                <a:ea typeface="Nunito"/>
                <a:cs typeface="Nunito"/>
                <a:sym typeface="Nunito"/>
              </a:defRPr>
            </a:lvl4pPr>
            <a:lvl5pPr lvl="4">
              <a:buNone/>
              <a:defRPr b="1">
                <a:solidFill>
                  <a:schemeClr val="dk2"/>
                </a:solidFill>
                <a:latin typeface="Nunito"/>
                <a:ea typeface="Nunito"/>
                <a:cs typeface="Nunito"/>
                <a:sym typeface="Nunito"/>
              </a:defRPr>
            </a:lvl5pPr>
            <a:lvl6pPr lvl="5">
              <a:buNone/>
              <a:defRPr b="1">
                <a:solidFill>
                  <a:schemeClr val="dk2"/>
                </a:solidFill>
                <a:latin typeface="Nunito"/>
                <a:ea typeface="Nunito"/>
                <a:cs typeface="Nunito"/>
                <a:sym typeface="Nunito"/>
              </a:defRPr>
            </a:lvl6pPr>
            <a:lvl7pPr lvl="6">
              <a:buNone/>
              <a:defRPr b="1">
                <a:solidFill>
                  <a:schemeClr val="dk2"/>
                </a:solidFill>
                <a:latin typeface="Nunito"/>
                <a:ea typeface="Nunito"/>
                <a:cs typeface="Nunito"/>
                <a:sym typeface="Nunito"/>
              </a:defRPr>
            </a:lvl7pPr>
            <a:lvl8pPr lvl="7">
              <a:buNone/>
              <a:defRPr b="1">
                <a:solidFill>
                  <a:schemeClr val="dk2"/>
                </a:solidFill>
                <a:latin typeface="Nunito"/>
                <a:ea typeface="Nunito"/>
                <a:cs typeface="Nunito"/>
                <a:sym typeface="Nunito"/>
              </a:defRPr>
            </a:lvl8pPr>
            <a:lvl9pPr lvl="8">
              <a:buNone/>
              <a:defRPr b="1">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randed Title">
  <p:cSld name="TITLE_1_1">
    <p:bg>
      <p:bgPr>
        <a:solidFill>
          <a:srgbClr val="F3EFEE"/>
        </a:solidFill>
        <a:effectLst/>
      </p:bgPr>
    </p:bg>
    <p:spTree>
      <p:nvGrpSpPr>
        <p:cNvPr id="1" name="Shape 14"/>
        <p:cNvGrpSpPr/>
        <p:nvPr/>
      </p:nvGrpSpPr>
      <p:grpSpPr>
        <a:xfrm>
          <a:off x="0" y="0"/>
          <a:ext cx="0" cy="0"/>
          <a:chOff x="0" y="0"/>
          <a:chExt cx="0" cy="0"/>
        </a:xfrm>
      </p:grpSpPr>
      <p:pic>
        <p:nvPicPr>
          <p:cNvPr id="15" name="Google Shape;15;p3"/>
          <p:cNvPicPr preferRelativeResize="0"/>
          <p:nvPr/>
        </p:nvPicPr>
        <p:blipFill rotWithShape="1">
          <a:blip r:embed="rId2">
            <a:alphaModFix/>
          </a:blip>
          <a:srcRect l="6487" t="11057" r="6774" b="13923"/>
          <a:stretch/>
        </p:blipFill>
        <p:spPr>
          <a:xfrm>
            <a:off x="390525" y="281175"/>
            <a:ext cx="3152855" cy="933600"/>
          </a:xfrm>
          <a:prstGeom prst="rect">
            <a:avLst/>
          </a:prstGeom>
          <a:noFill/>
          <a:ln>
            <a:noFill/>
          </a:ln>
        </p:spPr>
      </p:pic>
      <p:pic>
        <p:nvPicPr>
          <p:cNvPr id="16" name="Google Shape;16;p3" descr="null"/>
          <p:cNvPicPr preferRelativeResize="0"/>
          <p:nvPr/>
        </p:nvPicPr>
        <p:blipFill>
          <a:blip r:embed="rId3">
            <a:alphaModFix/>
          </a:blip>
          <a:stretch>
            <a:fillRect/>
          </a:stretch>
        </p:blipFill>
        <p:spPr>
          <a:xfrm>
            <a:off x="3300125" y="-281750"/>
            <a:ext cx="6252425" cy="6007000"/>
          </a:xfrm>
          <a:prstGeom prst="rect">
            <a:avLst/>
          </a:prstGeom>
          <a:noFill/>
          <a:ln>
            <a:noFill/>
          </a:ln>
        </p:spPr>
      </p:pic>
      <p:sp>
        <p:nvSpPr>
          <p:cNvPr id="17" name="Google Shape;17;p3"/>
          <p:cNvSpPr txBox="1">
            <a:spLocks noGrp="1"/>
          </p:cNvSpPr>
          <p:nvPr>
            <p:ph type="ctrTitle"/>
          </p:nvPr>
        </p:nvSpPr>
        <p:spPr>
          <a:xfrm>
            <a:off x="390525" y="1819275"/>
            <a:ext cx="8607000" cy="9336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3C4043"/>
              </a:buClr>
              <a:buSzPts val="4800"/>
              <a:buFont typeface="Nunito"/>
              <a:buNone/>
              <a:defRPr sz="4800">
                <a:solidFill>
                  <a:srgbClr val="3C4043"/>
                </a:solidFill>
                <a:latin typeface="Nunito"/>
                <a:ea typeface="Nunito"/>
                <a:cs typeface="Nunito"/>
                <a:sym typeface="Nunito"/>
              </a:defRPr>
            </a:lvl1pPr>
            <a:lvl2pPr lvl="1" rtl="0">
              <a:spcBef>
                <a:spcPts val="0"/>
              </a:spcBef>
              <a:spcAft>
                <a:spcPts val="0"/>
              </a:spcAft>
              <a:buClr>
                <a:srgbClr val="3C4043"/>
              </a:buClr>
              <a:buSzPts val="4800"/>
              <a:buFont typeface="Nunito"/>
              <a:buNone/>
              <a:defRPr sz="4800">
                <a:solidFill>
                  <a:srgbClr val="3C4043"/>
                </a:solidFill>
                <a:latin typeface="Nunito"/>
                <a:ea typeface="Nunito"/>
                <a:cs typeface="Nunito"/>
                <a:sym typeface="Nunito"/>
              </a:defRPr>
            </a:lvl2pPr>
            <a:lvl3pPr lvl="2" rtl="0">
              <a:spcBef>
                <a:spcPts val="0"/>
              </a:spcBef>
              <a:spcAft>
                <a:spcPts val="0"/>
              </a:spcAft>
              <a:buClr>
                <a:srgbClr val="3C4043"/>
              </a:buClr>
              <a:buSzPts val="4800"/>
              <a:buFont typeface="Nunito"/>
              <a:buNone/>
              <a:defRPr sz="4800">
                <a:solidFill>
                  <a:srgbClr val="3C4043"/>
                </a:solidFill>
                <a:latin typeface="Nunito"/>
                <a:ea typeface="Nunito"/>
                <a:cs typeface="Nunito"/>
                <a:sym typeface="Nunito"/>
              </a:defRPr>
            </a:lvl3pPr>
            <a:lvl4pPr lvl="3" rtl="0">
              <a:spcBef>
                <a:spcPts val="0"/>
              </a:spcBef>
              <a:spcAft>
                <a:spcPts val="0"/>
              </a:spcAft>
              <a:buClr>
                <a:srgbClr val="3C4043"/>
              </a:buClr>
              <a:buSzPts val="4800"/>
              <a:buFont typeface="Nunito"/>
              <a:buNone/>
              <a:defRPr sz="4800">
                <a:solidFill>
                  <a:srgbClr val="3C4043"/>
                </a:solidFill>
                <a:latin typeface="Nunito"/>
                <a:ea typeface="Nunito"/>
                <a:cs typeface="Nunito"/>
                <a:sym typeface="Nunito"/>
              </a:defRPr>
            </a:lvl4pPr>
            <a:lvl5pPr lvl="4" rtl="0">
              <a:spcBef>
                <a:spcPts val="0"/>
              </a:spcBef>
              <a:spcAft>
                <a:spcPts val="0"/>
              </a:spcAft>
              <a:buClr>
                <a:srgbClr val="3C4043"/>
              </a:buClr>
              <a:buSzPts val="4800"/>
              <a:buFont typeface="Nunito"/>
              <a:buNone/>
              <a:defRPr sz="4800">
                <a:solidFill>
                  <a:srgbClr val="3C4043"/>
                </a:solidFill>
                <a:latin typeface="Nunito"/>
                <a:ea typeface="Nunito"/>
                <a:cs typeface="Nunito"/>
                <a:sym typeface="Nunito"/>
              </a:defRPr>
            </a:lvl5pPr>
            <a:lvl6pPr lvl="5" rtl="0">
              <a:spcBef>
                <a:spcPts val="0"/>
              </a:spcBef>
              <a:spcAft>
                <a:spcPts val="0"/>
              </a:spcAft>
              <a:buClr>
                <a:srgbClr val="3C4043"/>
              </a:buClr>
              <a:buSzPts val="4800"/>
              <a:buFont typeface="Nunito"/>
              <a:buNone/>
              <a:defRPr sz="4800">
                <a:solidFill>
                  <a:srgbClr val="3C4043"/>
                </a:solidFill>
                <a:latin typeface="Nunito"/>
                <a:ea typeface="Nunito"/>
                <a:cs typeface="Nunito"/>
                <a:sym typeface="Nunito"/>
              </a:defRPr>
            </a:lvl6pPr>
            <a:lvl7pPr lvl="6" rtl="0">
              <a:spcBef>
                <a:spcPts val="0"/>
              </a:spcBef>
              <a:spcAft>
                <a:spcPts val="0"/>
              </a:spcAft>
              <a:buClr>
                <a:srgbClr val="3C4043"/>
              </a:buClr>
              <a:buSzPts val="4800"/>
              <a:buFont typeface="Nunito"/>
              <a:buNone/>
              <a:defRPr sz="4800">
                <a:solidFill>
                  <a:srgbClr val="3C4043"/>
                </a:solidFill>
                <a:latin typeface="Nunito"/>
                <a:ea typeface="Nunito"/>
                <a:cs typeface="Nunito"/>
                <a:sym typeface="Nunito"/>
              </a:defRPr>
            </a:lvl7pPr>
            <a:lvl8pPr lvl="7" rtl="0">
              <a:spcBef>
                <a:spcPts val="0"/>
              </a:spcBef>
              <a:spcAft>
                <a:spcPts val="0"/>
              </a:spcAft>
              <a:buClr>
                <a:srgbClr val="3C4043"/>
              </a:buClr>
              <a:buSzPts val="4800"/>
              <a:buFont typeface="Nunito"/>
              <a:buNone/>
              <a:defRPr sz="4800">
                <a:solidFill>
                  <a:srgbClr val="3C4043"/>
                </a:solidFill>
                <a:latin typeface="Nunito"/>
                <a:ea typeface="Nunito"/>
                <a:cs typeface="Nunito"/>
                <a:sym typeface="Nunito"/>
              </a:defRPr>
            </a:lvl8pPr>
            <a:lvl9pPr lvl="8" rtl="0">
              <a:spcBef>
                <a:spcPts val="0"/>
              </a:spcBef>
              <a:spcAft>
                <a:spcPts val="0"/>
              </a:spcAft>
              <a:buClr>
                <a:srgbClr val="3C4043"/>
              </a:buClr>
              <a:buSzPts val="4800"/>
              <a:buFont typeface="Nunito"/>
              <a:buNone/>
              <a:defRPr sz="4800">
                <a:solidFill>
                  <a:srgbClr val="3C4043"/>
                </a:solidFill>
                <a:latin typeface="Nunito"/>
                <a:ea typeface="Nunito"/>
                <a:cs typeface="Nunito"/>
                <a:sym typeface="Nunito"/>
              </a:defRPr>
            </a:lvl9pPr>
          </a:lstStyle>
          <a:p>
            <a:endParaRPr/>
          </a:p>
        </p:txBody>
      </p:sp>
      <p:sp>
        <p:nvSpPr>
          <p:cNvPr id="18" name="Google Shape;18;p3"/>
          <p:cNvSpPr txBox="1">
            <a:spLocks noGrp="1"/>
          </p:cNvSpPr>
          <p:nvPr>
            <p:ph type="subTitle" idx="1"/>
          </p:nvPr>
        </p:nvSpPr>
        <p:spPr>
          <a:xfrm>
            <a:off x="390525" y="2789127"/>
            <a:ext cx="8607000" cy="432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C4043"/>
              </a:buClr>
              <a:buSzPts val="2400"/>
              <a:buFont typeface="Nunito"/>
              <a:buNone/>
              <a:defRPr>
                <a:solidFill>
                  <a:srgbClr val="3C4043"/>
                </a:solidFill>
                <a:latin typeface="Nunito"/>
                <a:ea typeface="Nunito"/>
                <a:cs typeface="Nunito"/>
                <a:sym typeface="Nunito"/>
              </a:defRPr>
            </a:lvl1pPr>
            <a:lvl2pPr lvl="1" rtl="0">
              <a:lnSpc>
                <a:spcPct val="100000"/>
              </a:lnSpc>
              <a:spcBef>
                <a:spcPts val="0"/>
              </a:spcBef>
              <a:spcAft>
                <a:spcPts val="0"/>
              </a:spcAft>
              <a:buClr>
                <a:srgbClr val="3C4043"/>
              </a:buClr>
              <a:buSzPts val="1800"/>
              <a:buFont typeface="Nunito"/>
              <a:buNone/>
              <a:defRPr sz="1800">
                <a:solidFill>
                  <a:srgbClr val="3C4043"/>
                </a:solidFill>
                <a:latin typeface="Nunito"/>
                <a:ea typeface="Nunito"/>
                <a:cs typeface="Nunito"/>
                <a:sym typeface="Nunito"/>
              </a:defRPr>
            </a:lvl2pPr>
            <a:lvl3pPr lvl="2" rtl="0">
              <a:lnSpc>
                <a:spcPct val="100000"/>
              </a:lnSpc>
              <a:spcBef>
                <a:spcPts val="0"/>
              </a:spcBef>
              <a:spcAft>
                <a:spcPts val="0"/>
              </a:spcAft>
              <a:buClr>
                <a:srgbClr val="3C4043"/>
              </a:buClr>
              <a:buSzPts val="1800"/>
              <a:buFont typeface="Nunito"/>
              <a:buNone/>
              <a:defRPr sz="1800">
                <a:solidFill>
                  <a:srgbClr val="3C4043"/>
                </a:solidFill>
                <a:latin typeface="Nunito"/>
                <a:ea typeface="Nunito"/>
                <a:cs typeface="Nunito"/>
                <a:sym typeface="Nunito"/>
              </a:defRPr>
            </a:lvl3pPr>
            <a:lvl4pPr lvl="3" rtl="0">
              <a:lnSpc>
                <a:spcPct val="100000"/>
              </a:lnSpc>
              <a:spcBef>
                <a:spcPts val="0"/>
              </a:spcBef>
              <a:spcAft>
                <a:spcPts val="0"/>
              </a:spcAft>
              <a:buClr>
                <a:srgbClr val="3C4043"/>
              </a:buClr>
              <a:buSzPts val="1800"/>
              <a:buFont typeface="Nunito"/>
              <a:buNone/>
              <a:defRPr sz="1800">
                <a:solidFill>
                  <a:srgbClr val="3C4043"/>
                </a:solidFill>
                <a:latin typeface="Nunito"/>
                <a:ea typeface="Nunito"/>
                <a:cs typeface="Nunito"/>
                <a:sym typeface="Nunito"/>
              </a:defRPr>
            </a:lvl4pPr>
            <a:lvl5pPr lvl="4" rtl="0">
              <a:lnSpc>
                <a:spcPct val="100000"/>
              </a:lnSpc>
              <a:spcBef>
                <a:spcPts val="0"/>
              </a:spcBef>
              <a:spcAft>
                <a:spcPts val="0"/>
              </a:spcAft>
              <a:buClr>
                <a:srgbClr val="3C4043"/>
              </a:buClr>
              <a:buSzPts val="1800"/>
              <a:buFont typeface="Nunito"/>
              <a:buNone/>
              <a:defRPr sz="1800">
                <a:solidFill>
                  <a:srgbClr val="3C4043"/>
                </a:solidFill>
                <a:latin typeface="Nunito"/>
                <a:ea typeface="Nunito"/>
                <a:cs typeface="Nunito"/>
                <a:sym typeface="Nunito"/>
              </a:defRPr>
            </a:lvl5pPr>
            <a:lvl6pPr lvl="5" rtl="0">
              <a:lnSpc>
                <a:spcPct val="100000"/>
              </a:lnSpc>
              <a:spcBef>
                <a:spcPts val="0"/>
              </a:spcBef>
              <a:spcAft>
                <a:spcPts val="0"/>
              </a:spcAft>
              <a:buClr>
                <a:srgbClr val="3C4043"/>
              </a:buClr>
              <a:buSzPts val="1800"/>
              <a:buFont typeface="Nunito"/>
              <a:buNone/>
              <a:defRPr sz="1800">
                <a:solidFill>
                  <a:srgbClr val="3C4043"/>
                </a:solidFill>
                <a:latin typeface="Nunito"/>
                <a:ea typeface="Nunito"/>
                <a:cs typeface="Nunito"/>
                <a:sym typeface="Nunito"/>
              </a:defRPr>
            </a:lvl6pPr>
            <a:lvl7pPr lvl="6" rtl="0">
              <a:lnSpc>
                <a:spcPct val="100000"/>
              </a:lnSpc>
              <a:spcBef>
                <a:spcPts val="0"/>
              </a:spcBef>
              <a:spcAft>
                <a:spcPts val="0"/>
              </a:spcAft>
              <a:buClr>
                <a:srgbClr val="3C4043"/>
              </a:buClr>
              <a:buSzPts val="1800"/>
              <a:buFont typeface="Nunito"/>
              <a:buNone/>
              <a:defRPr sz="1800">
                <a:solidFill>
                  <a:srgbClr val="3C4043"/>
                </a:solidFill>
                <a:latin typeface="Nunito"/>
                <a:ea typeface="Nunito"/>
                <a:cs typeface="Nunito"/>
                <a:sym typeface="Nunito"/>
              </a:defRPr>
            </a:lvl7pPr>
            <a:lvl8pPr lvl="7" rtl="0">
              <a:lnSpc>
                <a:spcPct val="100000"/>
              </a:lnSpc>
              <a:spcBef>
                <a:spcPts val="0"/>
              </a:spcBef>
              <a:spcAft>
                <a:spcPts val="0"/>
              </a:spcAft>
              <a:buClr>
                <a:srgbClr val="3C4043"/>
              </a:buClr>
              <a:buSzPts val="1800"/>
              <a:buFont typeface="Nunito"/>
              <a:buNone/>
              <a:defRPr sz="1800">
                <a:solidFill>
                  <a:srgbClr val="3C4043"/>
                </a:solidFill>
                <a:latin typeface="Nunito"/>
                <a:ea typeface="Nunito"/>
                <a:cs typeface="Nunito"/>
                <a:sym typeface="Nunito"/>
              </a:defRPr>
            </a:lvl8pPr>
            <a:lvl9pPr lvl="8" rtl="0">
              <a:lnSpc>
                <a:spcPct val="100000"/>
              </a:lnSpc>
              <a:spcBef>
                <a:spcPts val="0"/>
              </a:spcBef>
              <a:spcAft>
                <a:spcPts val="0"/>
              </a:spcAft>
              <a:buClr>
                <a:srgbClr val="3C4043"/>
              </a:buClr>
              <a:buSzPts val="1800"/>
              <a:buFont typeface="Nunito"/>
              <a:buNone/>
              <a:defRPr sz="1800">
                <a:solidFill>
                  <a:srgbClr val="3C4043"/>
                </a:solidFill>
                <a:latin typeface="Nunito"/>
                <a:ea typeface="Nunito"/>
                <a:cs typeface="Nunito"/>
                <a:sym typeface="Nunito"/>
              </a:defRPr>
            </a:lvl9pPr>
          </a:lstStyle>
          <a:p>
            <a:endParaRPr/>
          </a:p>
        </p:txBody>
      </p:sp>
      <p:sp>
        <p:nvSpPr>
          <p:cNvPr id="19" name="Google Shape;19;p3"/>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a:solidFill>
                  <a:srgbClr val="F3F3F3"/>
                </a:solidFill>
              </a:defRPr>
            </a:lvl1pPr>
            <a:lvl2pPr lvl="1" rtl="0">
              <a:buNone/>
              <a:defRPr>
                <a:solidFill>
                  <a:srgbClr val="F3F3F3"/>
                </a:solidFill>
              </a:defRPr>
            </a:lvl2pPr>
            <a:lvl3pPr lvl="2" rtl="0">
              <a:buNone/>
              <a:defRPr>
                <a:solidFill>
                  <a:srgbClr val="F3F3F3"/>
                </a:solidFill>
              </a:defRPr>
            </a:lvl3pPr>
            <a:lvl4pPr lvl="3" rtl="0">
              <a:buNone/>
              <a:defRPr>
                <a:solidFill>
                  <a:srgbClr val="F3F3F3"/>
                </a:solidFill>
              </a:defRPr>
            </a:lvl4pPr>
            <a:lvl5pPr lvl="4" rtl="0">
              <a:buNone/>
              <a:defRPr>
                <a:solidFill>
                  <a:srgbClr val="F3F3F3"/>
                </a:solidFill>
              </a:defRPr>
            </a:lvl5pPr>
            <a:lvl6pPr lvl="5" rtl="0">
              <a:buNone/>
              <a:defRPr>
                <a:solidFill>
                  <a:srgbClr val="F3F3F3"/>
                </a:solidFill>
              </a:defRPr>
            </a:lvl6pPr>
            <a:lvl7pPr lvl="6" rtl="0">
              <a:buNone/>
              <a:defRPr>
                <a:solidFill>
                  <a:srgbClr val="F3F3F3"/>
                </a:solidFill>
              </a:defRPr>
            </a:lvl7pPr>
            <a:lvl8pPr lvl="7" rtl="0">
              <a:buNone/>
              <a:defRPr>
                <a:solidFill>
                  <a:srgbClr val="F3F3F3"/>
                </a:solidFill>
              </a:defRPr>
            </a:lvl8pPr>
            <a:lvl9pPr lvl="8" rtl="0">
              <a:buNone/>
              <a:defRPr>
                <a:solidFill>
                  <a:srgbClr val="F3F3F3"/>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white">
  <p:cSld name="BLANK_2">
    <p:bg>
      <p:bgPr>
        <a:solidFill>
          <a:srgbClr val="FFFFFF"/>
        </a:solidFill>
        <a:effectLst/>
      </p:bgPr>
    </p:bg>
    <p:spTree>
      <p:nvGrpSpPr>
        <p:cNvPr id="1" name="Shape 145"/>
        <p:cNvGrpSpPr/>
        <p:nvPr/>
      </p:nvGrpSpPr>
      <p:grpSpPr>
        <a:xfrm>
          <a:off x="0" y="0"/>
          <a:ext cx="0" cy="0"/>
          <a:chOff x="0" y="0"/>
          <a:chExt cx="0" cy="0"/>
        </a:xfrm>
      </p:grpSpPr>
      <p:sp>
        <p:nvSpPr>
          <p:cNvPr id="146" name="Google Shape;146;p24"/>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a:solidFill>
                  <a:schemeClr val="dk2"/>
                </a:solidFill>
                <a:latin typeface="Nunito"/>
                <a:ea typeface="Nunito"/>
                <a:cs typeface="Nunito"/>
                <a:sym typeface="Nunito"/>
              </a:defRPr>
            </a:lvl1pPr>
            <a:lvl2pPr lvl="1" rtl="0">
              <a:buNone/>
              <a:defRPr>
                <a:solidFill>
                  <a:schemeClr val="dk2"/>
                </a:solidFill>
                <a:latin typeface="Nunito"/>
                <a:ea typeface="Nunito"/>
                <a:cs typeface="Nunito"/>
                <a:sym typeface="Nunito"/>
              </a:defRPr>
            </a:lvl2pPr>
            <a:lvl3pPr lvl="2" rtl="0">
              <a:buNone/>
              <a:defRPr>
                <a:solidFill>
                  <a:schemeClr val="dk2"/>
                </a:solidFill>
                <a:latin typeface="Nunito"/>
                <a:ea typeface="Nunito"/>
                <a:cs typeface="Nunito"/>
                <a:sym typeface="Nunito"/>
              </a:defRPr>
            </a:lvl3pPr>
            <a:lvl4pPr lvl="3" rtl="0">
              <a:buNone/>
              <a:defRPr>
                <a:solidFill>
                  <a:schemeClr val="dk2"/>
                </a:solidFill>
                <a:latin typeface="Nunito"/>
                <a:ea typeface="Nunito"/>
                <a:cs typeface="Nunito"/>
                <a:sym typeface="Nunito"/>
              </a:defRPr>
            </a:lvl4pPr>
            <a:lvl5pPr lvl="4" rtl="0">
              <a:buNone/>
              <a:defRPr>
                <a:solidFill>
                  <a:schemeClr val="dk2"/>
                </a:solidFill>
                <a:latin typeface="Nunito"/>
                <a:ea typeface="Nunito"/>
                <a:cs typeface="Nunito"/>
                <a:sym typeface="Nunito"/>
              </a:defRPr>
            </a:lvl5pPr>
            <a:lvl6pPr lvl="5" rtl="0">
              <a:buNone/>
              <a:defRPr>
                <a:solidFill>
                  <a:schemeClr val="dk2"/>
                </a:solidFill>
                <a:latin typeface="Nunito"/>
                <a:ea typeface="Nunito"/>
                <a:cs typeface="Nunito"/>
                <a:sym typeface="Nunito"/>
              </a:defRPr>
            </a:lvl6pPr>
            <a:lvl7pPr lvl="6" rtl="0">
              <a:buNone/>
              <a:defRPr>
                <a:solidFill>
                  <a:schemeClr val="dk2"/>
                </a:solidFill>
                <a:latin typeface="Nunito"/>
                <a:ea typeface="Nunito"/>
                <a:cs typeface="Nunito"/>
                <a:sym typeface="Nunito"/>
              </a:defRPr>
            </a:lvl7pPr>
            <a:lvl8pPr lvl="7" rtl="0">
              <a:buNone/>
              <a:defRPr>
                <a:solidFill>
                  <a:schemeClr val="dk2"/>
                </a:solidFill>
                <a:latin typeface="Nunito"/>
                <a:ea typeface="Nunito"/>
                <a:cs typeface="Nunito"/>
                <a:sym typeface="Nunito"/>
              </a:defRPr>
            </a:lvl8pPr>
            <a:lvl9pPr lvl="8" rtl="0">
              <a:buNone/>
              <a:defRPr>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 corner purple" type="secHead">
  <p:cSld name="SECTION_HEADER">
    <p:bg>
      <p:bgPr>
        <a:solidFill>
          <a:srgbClr val="00797E"/>
        </a:solidFill>
        <a:effectLst/>
      </p:bgPr>
    </p:bg>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algn="r">
              <a:spcBef>
                <a:spcPts val="0"/>
              </a:spcBef>
              <a:spcAft>
                <a:spcPts val="0"/>
              </a:spcAft>
              <a:buClr>
                <a:srgbClr val="F3EFEE"/>
              </a:buClr>
              <a:buSzPts val="4200"/>
              <a:buFont typeface="Nunito"/>
              <a:buNone/>
              <a:defRPr sz="4200">
                <a:solidFill>
                  <a:srgbClr val="F3EFEE"/>
                </a:solidFill>
                <a:latin typeface="Nunito"/>
                <a:ea typeface="Nunito"/>
                <a:cs typeface="Nunito"/>
                <a:sym typeface="Nunito"/>
              </a:defRPr>
            </a:lvl1pPr>
            <a:lvl2pPr lvl="1">
              <a:spcBef>
                <a:spcPts val="0"/>
              </a:spcBef>
              <a:spcAft>
                <a:spcPts val="0"/>
              </a:spcAft>
              <a:buSzPts val="4200"/>
              <a:buFont typeface="Nunito"/>
              <a:buNone/>
              <a:defRPr sz="4200">
                <a:latin typeface="Nunito"/>
                <a:ea typeface="Nunito"/>
                <a:cs typeface="Nunito"/>
                <a:sym typeface="Nunito"/>
              </a:defRPr>
            </a:lvl2pPr>
            <a:lvl3pPr lvl="2">
              <a:spcBef>
                <a:spcPts val="0"/>
              </a:spcBef>
              <a:spcAft>
                <a:spcPts val="0"/>
              </a:spcAft>
              <a:buSzPts val="4200"/>
              <a:buFont typeface="Nunito"/>
              <a:buNone/>
              <a:defRPr sz="4200">
                <a:latin typeface="Nunito"/>
                <a:ea typeface="Nunito"/>
                <a:cs typeface="Nunito"/>
                <a:sym typeface="Nunito"/>
              </a:defRPr>
            </a:lvl3pPr>
            <a:lvl4pPr lvl="3">
              <a:spcBef>
                <a:spcPts val="0"/>
              </a:spcBef>
              <a:spcAft>
                <a:spcPts val="0"/>
              </a:spcAft>
              <a:buSzPts val="4200"/>
              <a:buFont typeface="Nunito"/>
              <a:buNone/>
              <a:defRPr sz="4200">
                <a:latin typeface="Nunito"/>
                <a:ea typeface="Nunito"/>
                <a:cs typeface="Nunito"/>
                <a:sym typeface="Nunito"/>
              </a:defRPr>
            </a:lvl4pPr>
            <a:lvl5pPr lvl="4">
              <a:spcBef>
                <a:spcPts val="0"/>
              </a:spcBef>
              <a:spcAft>
                <a:spcPts val="0"/>
              </a:spcAft>
              <a:buSzPts val="4200"/>
              <a:buFont typeface="Nunito"/>
              <a:buNone/>
              <a:defRPr sz="4200">
                <a:latin typeface="Nunito"/>
                <a:ea typeface="Nunito"/>
                <a:cs typeface="Nunito"/>
                <a:sym typeface="Nunito"/>
              </a:defRPr>
            </a:lvl5pPr>
            <a:lvl6pPr lvl="5">
              <a:spcBef>
                <a:spcPts val="0"/>
              </a:spcBef>
              <a:spcAft>
                <a:spcPts val="0"/>
              </a:spcAft>
              <a:buSzPts val="4200"/>
              <a:buFont typeface="Nunito"/>
              <a:buNone/>
              <a:defRPr sz="4200">
                <a:latin typeface="Nunito"/>
                <a:ea typeface="Nunito"/>
                <a:cs typeface="Nunito"/>
                <a:sym typeface="Nunito"/>
              </a:defRPr>
            </a:lvl6pPr>
            <a:lvl7pPr lvl="6">
              <a:spcBef>
                <a:spcPts val="0"/>
              </a:spcBef>
              <a:spcAft>
                <a:spcPts val="0"/>
              </a:spcAft>
              <a:buSzPts val="4200"/>
              <a:buFont typeface="Nunito"/>
              <a:buNone/>
              <a:defRPr sz="4200">
                <a:latin typeface="Nunito"/>
                <a:ea typeface="Nunito"/>
                <a:cs typeface="Nunito"/>
                <a:sym typeface="Nunito"/>
              </a:defRPr>
            </a:lvl7pPr>
            <a:lvl8pPr lvl="7">
              <a:spcBef>
                <a:spcPts val="0"/>
              </a:spcBef>
              <a:spcAft>
                <a:spcPts val="0"/>
              </a:spcAft>
              <a:buSzPts val="4200"/>
              <a:buFont typeface="Nunito"/>
              <a:buNone/>
              <a:defRPr sz="4200">
                <a:latin typeface="Nunito"/>
                <a:ea typeface="Nunito"/>
                <a:cs typeface="Nunito"/>
                <a:sym typeface="Nunito"/>
              </a:defRPr>
            </a:lvl8pPr>
            <a:lvl9pPr lvl="8">
              <a:spcBef>
                <a:spcPts val="0"/>
              </a:spcBef>
              <a:spcAft>
                <a:spcPts val="0"/>
              </a:spcAft>
              <a:buSzPts val="4200"/>
              <a:buFont typeface="Nunito"/>
              <a:buNone/>
              <a:defRPr sz="4200">
                <a:latin typeface="Nunito"/>
                <a:ea typeface="Nunito"/>
                <a:cs typeface="Nunito"/>
                <a:sym typeface="Nunito"/>
              </a:defRPr>
            </a:lvl9pPr>
          </a:lstStyle>
          <a:p>
            <a:endParaRPr/>
          </a:p>
        </p:txBody>
      </p:sp>
      <p:pic>
        <p:nvPicPr>
          <p:cNvPr id="22" name="Google Shape;22;p4" descr="null"/>
          <p:cNvPicPr preferRelativeResize="0"/>
          <p:nvPr/>
        </p:nvPicPr>
        <p:blipFill rotWithShape="1">
          <a:blip r:embed="rId2">
            <a:alphaModFix/>
          </a:blip>
          <a:srcRect/>
          <a:stretch/>
        </p:blipFill>
        <p:spPr>
          <a:xfrm>
            <a:off x="0" y="2459325"/>
            <a:ext cx="4348375" cy="2684175"/>
          </a:xfrm>
          <a:prstGeom prst="rect">
            <a:avLst/>
          </a:prstGeom>
          <a:noFill/>
          <a:ln>
            <a:noFill/>
          </a:ln>
        </p:spPr>
      </p:pic>
      <p:sp>
        <p:nvSpPr>
          <p:cNvPr id="23" name="Google Shape;23;p4"/>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b="1">
                <a:solidFill>
                  <a:schemeClr val="lt1"/>
                </a:solidFill>
                <a:latin typeface="Nunito"/>
                <a:ea typeface="Nunito"/>
                <a:cs typeface="Nunito"/>
                <a:sym typeface="Nunito"/>
              </a:defRPr>
            </a:lvl1pPr>
            <a:lvl2pPr lvl="1" rtl="0">
              <a:buNone/>
              <a:defRPr b="1">
                <a:solidFill>
                  <a:schemeClr val="lt1"/>
                </a:solidFill>
                <a:latin typeface="Nunito"/>
                <a:ea typeface="Nunito"/>
                <a:cs typeface="Nunito"/>
                <a:sym typeface="Nunito"/>
              </a:defRPr>
            </a:lvl2pPr>
            <a:lvl3pPr lvl="2" rtl="0">
              <a:buNone/>
              <a:defRPr b="1">
                <a:solidFill>
                  <a:schemeClr val="lt1"/>
                </a:solidFill>
                <a:latin typeface="Nunito"/>
                <a:ea typeface="Nunito"/>
                <a:cs typeface="Nunito"/>
                <a:sym typeface="Nunito"/>
              </a:defRPr>
            </a:lvl3pPr>
            <a:lvl4pPr lvl="3" rtl="0">
              <a:buNone/>
              <a:defRPr b="1">
                <a:solidFill>
                  <a:schemeClr val="lt1"/>
                </a:solidFill>
                <a:latin typeface="Nunito"/>
                <a:ea typeface="Nunito"/>
                <a:cs typeface="Nunito"/>
                <a:sym typeface="Nunito"/>
              </a:defRPr>
            </a:lvl4pPr>
            <a:lvl5pPr lvl="4" rtl="0">
              <a:buNone/>
              <a:defRPr b="1">
                <a:solidFill>
                  <a:schemeClr val="lt1"/>
                </a:solidFill>
                <a:latin typeface="Nunito"/>
                <a:ea typeface="Nunito"/>
                <a:cs typeface="Nunito"/>
                <a:sym typeface="Nunito"/>
              </a:defRPr>
            </a:lvl5pPr>
            <a:lvl6pPr lvl="5" rtl="0">
              <a:buNone/>
              <a:defRPr b="1">
                <a:solidFill>
                  <a:schemeClr val="lt1"/>
                </a:solidFill>
                <a:latin typeface="Nunito"/>
                <a:ea typeface="Nunito"/>
                <a:cs typeface="Nunito"/>
                <a:sym typeface="Nunito"/>
              </a:defRPr>
            </a:lvl6pPr>
            <a:lvl7pPr lvl="6" rtl="0">
              <a:buNone/>
              <a:defRPr b="1">
                <a:solidFill>
                  <a:schemeClr val="lt1"/>
                </a:solidFill>
                <a:latin typeface="Nunito"/>
                <a:ea typeface="Nunito"/>
                <a:cs typeface="Nunito"/>
                <a:sym typeface="Nunito"/>
              </a:defRPr>
            </a:lvl7pPr>
            <a:lvl8pPr lvl="7" rtl="0">
              <a:buNone/>
              <a:defRPr b="1">
                <a:solidFill>
                  <a:schemeClr val="lt1"/>
                </a:solidFill>
                <a:latin typeface="Nunito"/>
                <a:ea typeface="Nunito"/>
                <a:cs typeface="Nunito"/>
                <a:sym typeface="Nunito"/>
              </a:defRPr>
            </a:lvl8pPr>
            <a:lvl9pPr lvl="8" rtl="0">
              <a:buNone/>
              <a:defRPr b="1">
                <a:solidFill>
                  <a:schemeClr val="lt1"/>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
        <p:nvSpPr>
          <p:cNvPr id="24" name="Google Shape;24;p4"/>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chemeClr val="lt1"/>
                </a:solidFill>
                <a:latin typeface="Lato"/>
                <a:ea typeface="Lato"/>
                <a:cs typeface="Lato"/>
                <a:sym typeface="Lato"/>
              </a:rPr>
              <a:t>© 20</a:t>
            </a:r>
            <a:r>
              <a:rPr lang="en" sz="700">
                <a:solidFill>
                  <a:schemeClr val="lt1"/>
                </a:solidFill>
                <a:latin typeface="Lato"/>
                <a:ea typeface="Lato"/>
                <a:cs typeface="Lato"/>
                <a:sym typeface="Lato"/>
              </a:rPr>
              <a:t>20</a:t>
            </a:r>
            <a:r>
              <a:rPr lang="en" sz="700" b="0" i="0" u="none" strike="noStrike" cap="none">
                <a:solidFill>
                  <a:schemeClr val="lt1"/>
                </a:solidFill>
                <a:latin typeface="Lato"/>
                <a:ea typeface="Lato"/>
                <a:cs typeface="Lato"/>
                <a:sym typeface="Lato"/>
              </a:rPr>
              <a:t> </a:t>
            </a:r>
            <a:r>
              <a:rPr lang="en" sz="700" b="1" i="0" u="none" strike="noStrike" cap="none">
                <a:solidFill>
                  <a:schemeClr val="lt1"/>
                </a:solidFill>
                <a:latin typeface="Lato"/>
                <a:ea typeface="Lato"/>
                <a:cs typeface="Lato"/>
                <a:sym typeface="Lato"/>
              </a:rPr>
              <a:t>CAST | Until </a:t>
            </a:r>
            <a:r>
              <a:rPr lang="en" sz="700" b="1">
                <a:solidFill>
                  <a:schemeClr val="lt1"/>
                </a:solidFill>
                <a:latin typeface="Lato"/>
                <a:ea typeface="Lato"/>
                <a:cs typeface="Lato"/>
                <a:sym typeface="Lato"/>
              </a:rPr>
              <a:t>l</a:t>
            </a:r>
            <a:r>
              <a:rPr lang="en" sz="700" b="1" i="0" u="none" strike="noStrike" cap="none">
                <a:solidFill>
                  <a:schemeClr val="lt1"/>
                </a:solidFill>
                <a:latin typeface="Lato"/>
                <a:ea typeface="Lato"/>
                <a:cs typeface="Lato"/>
                <a:sym typeface="Lato"/>
              </a:rPr>
              <a:t>earning </a:t>
            </a:r>
            <a:r>
              <a:rPr lang="en" sz="700" b="1">
                <a:solidFill>
                  <a:schemeClr val="lt1"/>
                </a:solidFill>
                <a:latin typeface="Lato"/>
                <a:ea typeface="Lato"/>
                <a:cs typeface="Lato"/>
                <a:sym typeface="Lato"/>
              </a:rPr>
              <a:t>h</a:t>
            </a:r>
            <a:r>
              <a:rPr lang="en" sz="700" b="1" i="0" u="none" strike="noStrike" cap="none">
                <a:solidFill>
                  <a:schemeClr val="lt1"/>
                </a:solidFill>
                <a:latin typeface="Lato"/>
                <a:ea typeface="Lato"/>
                <a:cs typeface="Lato"/>
                <a:sym typeface="Lato"/>
              </a:rPr>
              <a:t>as </a:t>
            </a:r>
            <a:r>
              <a:rPr lang="en" sz="700" b="1">
                <a:solidFill>
                  <a:schemeClr val="lt1"/>
                </a:solidFill>
                <a:latin typeface="Lato"/>
                <a:ea typeface="Lato"/>
                <a:cs typeface="Lato"/>
                <a:sym typeface="Lato"/>
              </a:rPr>
              <a:t>n</a:t>
            </a:r>
            <a:r>
              <a:rPr lang="en" sz="700" b="1" i="0" u="none" strike="noStrike" cap="none">
                <a:solidFill>
                  <a:schemeClr val="lt1"/>
                </a:solidFill>
                <a:latin typeface="Lato"/>
                <a:ea typeface="Lato"/>
                <a:cs typeface="Lato"/>
                <a:sym typeface="Lato"/>
              </a:rPr>
              <a:t>o </a:t>
            </a:r>
            <a:r>
              <a:rPr lang="en" sz="700" b="1">
                <a:solidFill>
                  <a:schemeClr val="lt1"/>
                </a:solidFill>
                <a:latin typeface="Lato"/>
                <a:ea typeface="Lato"/>
                <a:cs typeface="Lato"/>
                <a:sym typeface="Lato"/>
              </a:rPr>
              <a:t>l</a:t>
            </a:r>
            <a:r>
              <a:rPr lang="en" sz="700" b="1" i="0" u="none" strike="noStrike" cap="none">
                <a:solidFill>
                  <a:schemeClr val="lt1"/>
                </a:solidFill>
                <a:latin typeface="Lato"/>
                <a:ea typeface="Lato"/>
                <a:cs typeface="Lato"/>
                <a:sym typeface="Lato"/>
              </a:rPr>
              <a:t>imits</a:t>
            </a:r>
            <a:endParaRPr sz="700" b="1" i="0" u="none" strike="noStrike" cap="none">
              <a:solidFill>
                <a:schemeClr val="lt1"/>
              </a:solidFill>
              <a:latin typeface="Lato"/>
              <a:ea typeface="Lato"/>
              <a:cs typeface="Lato"/>
              <a:sym typeface="Lat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 corner gray on light bg">
  <p:cSld name="SECTION_HEADER_1_2">
    <p:bg>
      <p:bgPr>
        <a:solidFill>
          <a:srgbClr val="F3EFEE"/>
        </a:solidFill>
        <a:effectLst/>
      </p:bgPr>
    </p:bg>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1626450" y="2065350"/>
            <a:ext cx="7445700" cy="1012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3C4043"/>
              </a:buClr>
              <a:buSzPts val="4200"/>
              <a:buFont typeface="Lato"/>
              <a:buNone/>
              <a:defRPr sz="4200" b="1">
                <a:solidFill>
                  <a:srgbClr val="3C4043"/>
                </a:solidFill>
                <a:latin typeface="Lato"/>
                <a:ea typeface="Lato"/>
                <a:cs typeface="Lato"/>
                <a:sym typeface="Lato"/>
              </a:defRPr>
            </a:lvl1pPr>
            <a:lvl2pPr lvl="1" rtl="0">
              <a:spcBef>
                <a:spcPts val="0"/>
              </a:spcBef>
              <a:spcAft>
                <a:spcPts val="0"/>
              </a:spcAft>
              <a:buClr>
                <a:schemeClr val="dk2"/>
              </a:buClr>
              <a:buSzPts val="4200"/>
              <a:buNone/>
              <a:defRPr sz="4200">
                <a:solidFill>
                  <a:schemeClr val="dk2"/>
                </a:solidFill>
              </a:defRPr>
            </a:lvl2pPr>
            <a:lvl3pPr lvl="2" rtl="0">
              <a:spcBef>
                <a:spcPts val="0"/>
              </a:spcBef>
              <a:spcAft>
                <a:spcPts val="0"/>
              </a:spcAft>
              <a:buClr>
                <a:schemeClr val="dk2"/>
              </a:buClr>
              <a:buSzPts val="4200"/>
              <a:buNone/>
              <a:defRPr sz="4200">
                <a:solidFill>
                  <a:schemeClr val="dk2"/>
                </a:solidFill>
              </a:defRPr>
            </a:lvl3pPr>
            <a:lvl4pPr lvl="3" rtl="0">
              <a:spcBef>
                <a:spcPts val="0"/>
              </a:spcBef>
              <a:spcAft>
                <a:spcPts val="0"/>
              </a:spcAft>
              <a:buClr>
                <a:schemeClr val="dk2"/>
              </a:buClr>
              <a:buSzPts val="4200"/>
              <a:buNone/>
              <a:defRPr sz="4200">
                <a:solidFill>
                  <a:schemeClr val="dk2"/>
                </a:solidFill>
              </a:defRPr>
            </a:lvl4pPr>
            <a:lvl5pPr lvl="4" rtl="0">
              <a:spcBef>
                <a:spcPts val="0"/>
              </a:spcBef>
              <a:spcAft>
                <a:spcPts val="0"/>
              </a:spcAft>
              <a:buClr>
                <a:schemeClr val="dk2"/>
              </a:buClr>
              <a:buSzPts val="4200"/>
              <a:buNone/>
              <a:defRPr sz="4200">
                <a:solidFill>
                  <a:schemeClr val="dk2"/>
                </a:solidFill>
              </a:defRPr>
            </a:lvl5pPr>
            <a:lvl6pPr lvl="5" rtl="0">
              <a:spcBef>
                <a:spcPts val="0"/>
              </a:spcBef>
              <a:spcAft>
                <a:spcPts val="0"/>
              </a:spcAft>
              <a:buClr>
                <a:schemeClr val="dk2"/>
              </a:buClr>
              <a:buSzPts val="4200"/>
              <a:buNone/>
              <a:defRPr sz="4200">
                <a:solidFill>
                  <a:schemeClr val="dk2"/>
                </a:solidFill>
              </a:defRPr>
            </a:lvl6pPr>
            <a:lvl7pPr lvl="6" rtl="0">
              <a:spcBef>
                <a:spcPts val="0"/>
              </a:spcBef>
              <a:spcAft>
                <a:spcPts val="0"/>
              </a:spcAft>
              <a:buClr>
                <a:schemeClr val="dk2"/>
              </a:buClr>
              <a:buSzPts val="4200"/>
              <a:buNone/>
              <a:defRPr sz="4200">
                <a:solidFill>
                  <a:schemeClr val="dk2"/>
                </a:solidFill>
              </a:defRPr>
            </a:lvl7pPr>
            <a:lvl8pPr lvl="7" rtl="0">
              <a:spcBef>
                <a:spcPts val="0"/>
              </a:spcBef>
              <a:spcAft>
                <a:spcPts val="0"/>
              </a:spcAft>
              <a:buClr>
                <a:schemeClr val="dk2"/>
              </a:buClr>
              <a:buSzPts val="4200"/>
              <a:buNone/>
              <a:defRPr sz="4200">
                <a:solidFill>
                  <a:schemeClr val="dk2"/>
                </a:solidFill>
              </a:defRPr>
            </a:lvl8pPr>
            <a:lvl9pPr lvl="8" rtl="0">
              <a:spcBef>
                <a:spcPts val="0"/>
              </a:spcBef>
              <a:spcAft>
                <a:spcPts val="0"/>
              </a:spcAft>
              <a:buClr>
                <a:schemeClr val="dk2"/>
              </a:buClr>
              <a:buSzPts val="4200"/>
              <a:buNone/>
              <a:defRPr sz="4200">
                <a:solidFill>
                  <a:schemeClr val="dk2"/>
                </a:solidFill>
              </a:defRPr>
            </a:lvl9pPr>
          </a:lstStyle>
          <a:p>
            <a:endParaRPr/>
          </a:p>
        </p:txBody>
      </p:sp>
      <p:pic>
        <p:nvPicPr>
          <p:cNvPr id="27" name="Google Shape;27;p5" descr="null"/>
          <p:cNvPicPr preferRelativeResize="0"/>
          <p:nvPr/>
        </p:nvPicPr>
        <p:blipFill rotWithShape="1">
          <a:blip r:embed="rId2">
            <a:alphaModFix/>
          </a:blip>
          <a:srcRect/>
          <a:stretch/>
        </p:blipFill>
        <p:spPr>
          <a:xfrm>
            <a:off x="0" y="2459325"/>
            <a:ext cx="4348375" cy="2684175"/>
          </a:xfrm>
          <a:prstGeom prst="rect">
            <a:avLst/>
          </a:prstGeom>
          <a:noFill/>
          <a:ln>
            <a:noFill/>
          </a:ln>
        </p:spPr>
      </p:pic>
      <p:sp>
        <p:nvSpPr>
          <p:cNvPr id="28" name="Google Shape;28;p5"/>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b="1">
                <a:solidFill>
                  <a:schemeClr val="dk2"/>
                </a:solidFill>
                <a:latin typeface="Nunito"/>
                <a:ea typeface="Nunito"/>
                <a:cs typeface="Nunito"/>
                <a:sym typeface="Nunito"/>
              </a:defRPr>
            </a:lvl1pPr>
            <a:lvl2pPr lvl="1" rtl="0">
              <a:buNone/>
              <a:defRPr b="1">
                <a:solidFill>
                  <a:schemeClr val="dk2"/>
                </a:solidFill>
                <a:latin typeface="Nunito"/>
                <a:ea typeface="Nunito"/>
                <a:cs typeface="Nunito"/>
                <a:sym typeface="Nunito"/>
              </a:defRPr>
            </a:lvl2pPr>
            <a:lvl3pPr lvl="2" rtl="0">
              <a:buNone/>
              <a:defRPr b="1">
                <a:solidFill>
                  <a:schemeClr val="dk2"/>
                </a:solidFill>
                <a:latin typeface="Nunito"/>
                <a:ea typeface="Nunito"/>
                <a:cs typeface="Nunito"/>
                <a:sym typeface="Nunito"/>
              </a:defRPr>
            </a:lvl3pPr>
            <a:lvl4pPr lvl="3" rtl="0">
              <a:buNone/>
              <a:defRPr b="1">
                <a:solidFill>
                  <a:schemeClr val="dk2"/>
                </a:solidFill>
                <a:latin typeface="Nunito"/>
                <a:ea typeface="Nunito"/>
                <a:cs typeface="Nunito"/>
                <a:sym typeface="Nunito"/>
              </a:defRPr>
            </a:lvl4pPr>
            <a:lvl5pPr lvl="4" rtl="0">
              <a:buNone/>
              <a:defRPr b="1">
                <a:solidFill>
                  <a:schemeClr val="dk2"/>
                </a:solidFill>
                <a:latin typeface="Nunito"/>
                <a:ea typeface="Nunito"/>
                <a:cs typeface="Nunito"/>
                <a:sym typeface="Nunito"/>
              </a:defRPr>
            </a:lvl5pPr>
            <a:lvl6pPr lvl="5" rtl="0">
              <a:buNone/>
              <a:defRPr b="1">
                <a:solidFill>
                  <a:schemeClr val="dk2"/>
                </a:solidFill>
                <a:latin typeface="Nunito"/>
                <a:ea typeface="Nunito"/>
                <a:cs typeface="Nunito"/>
                <a:sym typeface="Nunito"/>
              </a:defRPr>
            </a:lvl6pPr>
            <a:lvl7pPr lvl="6" rtl="0">
              <a:buNone/>
              <a:defRPr b="1">
                <a:solidFill>
                  <a:schemeClr val="dk2"/>
                </a:solidFill>
                <a:latin typeface="Nunito"/>
                <a:ea typeface="Nunito"/>
                <a:cs typeface="Nunito"/>
                <a:sym typeface="Nunito"/>
              </a:defRPr>
            </a:lvl7pPr>
            <a:lvl8pPr lvl="7" rtl="0">
              <a:buNone/>
              <a:defRPr b="1">
                <a:solidFill>
                  <a:schemeClr val="dk2"/>
                </a:solidFill>
                <a:latin typeface="Nunito"/>
                <a:ea typeface="Nunito"/>
                <a:cs typeface="Nunito"/>
                <a:sym typeface="Nunito"/>
              </a:defRPr>
            </a:lvl8pPr>
            <a:lvl9pPr lvl="8" rtl="0">
              <a:buNone/>
              <a:defRPr b="1">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
        <p:nvSpPr>
          <p:cNvPr id="29" name="Google Shape;29;p5"/>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chemeClr val="dk2"/>
                </a:solidFill>
                <a:latin typeface="Lato"/>
                <a:ea typeface="Lato"/>
                <a:cs typeface="Lato"/>
                <a:sym typeface="Lato"/>
              </a:rPr>
              <a:t>© 20</a:t>
            </a:r>
            <a:r>
              <a:rPr lang="en" sz="700">
                <a:solidFill>
                  <a:schemeClr val="dk2"/>
                </a:solidFill>
                <a:latin typeface="Lato"/>
                <a:ea typeface="Lato"/>
                <a:cs typeface="Lato"/>
                <a:sym typeface="Lato"/>
              </a:rPr>
              <a:t>20</a:t>
            </a:r>
            <a:r>
              <a:rPr lang="en" sz="700" b="0" i="0" u="none" strike="noStrike" cap="none">
                <a:solidFill>
                  <a:schemeClr val="dk2"/>
                </a:solidFill>
                <a:latin typeface="Lato"/>
                <a:ea typeface="Lato"/>
                <a:cs typeface="Lato"/>
                <a:sym typeface="Lato"/>
              </a:rPr>
              <a:t> </a:t>
            </a:r>
            <a:r>
              <a:rPr lang="en" sz="700" b="1" i="0" u="none" strike="noStrike" cap="none">
                <a:solidFill>
                  <a:schemeClr val="dk2"/>
                </a:solidFill>
                <a:latin typeface="Lato"/>
                <a:ea typeface="Lato"/>
                <a:cs typeface="Lato"/>
                <a:sym typeface="Lato"/>
              </a:rPr>
              <a:t>CAST | Until </a:t>
            </a:r>
            <a:r>
              <a:rPr lang="en" sz="700" b="1">
                <a:solidFill>
                  <a:schemeClr val="dk2"/>
                </a:solidFill>
                <a:latin typeface="Lato"/>
                <a:ea typeface="Lato"/>
                <a:cs typeface="Lato"/>
                <a:sym typeface="Lato"/>
              </a:rPr>
              <a:t>l</a:t>
            </a:r>
            <a:r>
              <a:rPr lang="en" sz="700" b="1" i="0" u="none" strike="noStrike" cap="none">
                <a:solidFill>
                  <a:schemeClr val="dk2"/>
                </a:solidFill>
                <a:latin typeface="Lato"/>
                <a:ea typeface="Lato"/>
                <a:cs typeface="Lato"/>
                <a:sym typeface="Lato"/>
              </a:rPr>
              <a:t>earning </a:t>
            </a:r>
            <a:r>
              <a:rPr lang="en" sz="700" b="1">
                <a:solidFill>
                  <a:schemeClr val="dk2"/>
                </a:solidFill>
                <a:latin typeface="Lato"/>
                <a:ea typeface="Lato"/>
                <a:cs typeface="Lato"/>
                <a:sym typeface="Lato"/>
              </a:rPr>
              <a:t>h</a:t>
            </a:r>
            <a:r>
              <a:rPr lang="en" sz="700" b="1" i="0" u="none" strike="noStrike" cap="none">
                <a:solidFill>
                  <a:schemeClr val="dk2"/>
                </a:solidFill>
                <a:latin typeface="Lato"/>
                <a:ea typeface="Lato"/>
                <a:cs typeface="Lato"/>
                <a:sym typeface="Lato"/>
              </a:rPr>
              <a:t>as </a:t>
            </a:r>
            <a:r>
              <a:rPr lang="en" sz="700" b="1">
                <a:solidFill>
                  <a:schemeClr val="dk2"/>
                </a:solidFill>
                <a:latin typeface="Lato"/>
                <a:ea typeface="Lato"/>
                <a:cs typeface="Lato"/>
                <a:sym typeface="Lato"/>
              </a:rPr>
              <a:t>n</a:t>
            </a:r>
            <a:r>
              <a:rPr lang="en" sz="700" b="1" i="0" u="none" strike="noStrike" cap="none">
                <a:solidFill>
                  <a:schemeClr val="dk2"/>
                </a:solidFill>
                <a:latin typeface="Lato"/>
                <a:ea typeface="Lato"/>
                <a:cs typeface="Lato"/>
                <a:sym typeface="Lato"/>
              </a:rPr>
              <a:t>o </a:t>
            </a:r>
            <a:r>
              <a:rPr lang="en" sz="700" b="1">
                <a:solidFill>
                  <a:schemeClr val="dk2"/>
                </a:solidFill>
                <a:latin typeface="Lato"/>
                <a:ea typeface="Lato"/>
                <a:cs typeface="Lato"/>
                <a:sym typeface="Lato"/>
              </a:rPr>
              <a:t>l</a:t>
            </a:r>
            <a:r>
              <a:rPr lang="en" sz="700" b="1" i="0" u="none" strike="noStrike" cap="none">
                <a:solidFill>
                  <a:schemeClr val="dk2"/>
                </a:solidFill>
                <a:latin typeface="Lato"/>
                <a:ea typeface="Lato"/>
                <a:cs typeface="Lato"/>
                <a:sym typeface="Lato"/>
              </a:rPr>
              <a:t>imits</a:t>
            </a:r>
            <a:endParaRPr sz="700" b="1" i="0" u="none" strike="noStrike" cap="none">
              <a:solidFill>
                <a:schemeClr val="dk2"/>
              </a:solidFill>
              <a:latin typeface="Lato"/>
              <a:ea typeface="Lato"/>
              <a:cs typeface="Lato"/>
              <a:sym typeface="Lato"/>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 gray mark L">
  <p:cSld name="SECTION_HEADER_1_1">
    <p:bg>
      <p:bgPr>
        <a:solidFill>
          <a:srgbClr val="F3EFEE"/>
        </a:solidFill>
        <a:effectLst/>
      </p:bgPr>
    </p:bg>
    <p:spTree>
      <p:nvGrpSpPr>
        <p:cNvPr id="1" name="Shape 30"/>
        <p:cNvGrpSpPr/>
        <p:nvPr/>
      </p:nvGrpSpPr>
      <p:grpSpPr>
        <a:xfrm>
          <a:off x="0" y="0"/>
          <a:ext cx="0" cy="0"/>
          <a:chOff x="0" y="0"/>
          <a:chExt cx="0" cy="0"/>
        </a:xfrm>
      </p:grpSpPr>
      <p:pic>
        <p:nvPicPr>
          <p:cNvPr id="31" name="Google Shape;31;p6" descr="null"/>
          <p:cNvPicPr preferRelativeResize="0"/>
          <p:nvPr/>
        </p:nvPicPr>
        <p:blipFill>
          <a:blip r:embed="rId2">
            <a:alphaModFix/>
          </a:blip>
          <a:stretch>
            <a:fillRect/>
          </a:stretch>
        </p:blipFill>
        <p:spPr>
          <a:xfrm>
            <a:off x="-1116225" y="-445450"/>
            <a:ext cx="6593225" cy="6334400"/>
          </a:xfrm>
          <a:prstGeom prst="rect">
            <a:avLst/>
          </a:prstGeom>
          <a:noFill/>
          <a:ln>
            <a:noFill/>
          </a:ln>
        </p:spPr>
      </p:pic>
      <p:sp>
        <p:nvSpPr>
          <p:cNvPr id="32" name="Google Shape;32;p6"/>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3C4043"/>
              </a:buClr>
              <a:buSzPts val="4200"/>
              <a:buFont typeface="Lato"/>
              <a:buNone/>
              <a:defRPr sz="4200" b="1">
                <a:solidFill>
                  <a:srgbClr val="3C4043"/>
                </a:solidFill>
                <a:latin typeface="Lato"/>
                <a:ea typeface="Lato"/>
                <a:cs typeface="Lato"/>
                <a:sym typeface="Lato"/>
              </a:defRPr>
            </a:lvl1pPr>
            <a:lvl2pPr lvl="1" rtl="0">
              <a:spcBef>
                <a:spcPts val="0"/>
              </a:spcBef>
              <a:spcAft>
                <a:spcPts val="0"/>
              </a:spcAft>
              <a:buClr>
                <a:srgbClr val="000000"/>
              </a:buClr>
              <a:buSzPts val="4200"/>
              <a:buNone/>
              <a:defRPr sz="4200">
                <a:solidFill>
                  <a:srgbClr val="000000"/>
                </a:solidFill>
              </a:defRPr>
            </a:lvl2pPr>
            <a:lvl3pPr lvl="2" rtl="0">
              <a:spcBef>
                <a:spcPts val="0"/>
              </a:spcBef>
              <a:spcAft>
                <a:spcPts val="0"/>
              </a:spcAft>
              <a:buClr>
                <a:srgbClr val="000000"/>
              </a:buClr>
              <a:buSzPts val="4200"/>
              <a:buNone/>
              <a:defRPr sz="4200">
                <a:solidFill>
                  <a:srgbClr val="000000"/>
                </a:solidFill>
              </a:defRPr>
            </a:lvl3pPr>
            <a:lvl4pPr lvl="3" rtl="0">
              <a:spcBef>
                <a:spcPts val="0"/>
              </a:spcBef>
              <a:spcAft>
                <a:spcPts val="0"/>
              </a:spcAft>
              <a:buClr>
                <a:srgbClr val="000000"/>
              </a:buClr>
              <a:buSzPts val="4200"/>
              <a:buNone/>
              <a:defRPr sz="4200">
                <a:solidFill>
                  <a:srgbClr val="000000"/>
                </a:solidFill>
              </a:defRPr>
            </a:lvl4pPr>
            <a:lvl5pPr lvl="4" rtl="0">
              <a:spcBef>
                <a:spcPts val="0"/>
              </a:spcBef>
              <a:spcAft>
                <a:spcPts val="0"/>
              </a:spcAft>
              <a:buClr>
                <a:srgbClr val="000000"/>
              </a:buClr>
              <a:buSzPts val="4200"/>
              <a:buNone/>
              <a:defRPr sz="4200">
                <a:solidFill>
                  <a:srgbClr val="000000"/>
                </a:solidFill>
              </a:defRPr>
            </a:lvl5pPr>
            <a:lvl6pPr lvl="5" rtl="0">
              <a:spcBef>
                <a:spcPts val="0"/>
              </a:spcBef>
              <a:spcAft>
                <a:spcPts val="0"/>
              </a:spcAft>
              <a:buClr>
                <a:srgbClr val="000000"/>
              </a:buClr>
              <a:buSzPts val="4200"/>
              <a:buNone/>
              <a:defRPr sz="4200">
                <a:solidFill>
                  <a:srgbClr val="000000"/>
                </a:solidFill>
              </a:defRPr>
            </a:lvl6pPr>
            <a:lvl7pPr lvl="6" rtl="0">
              <a:spcBef>
                <a:spcPts val="0"/>
              </a:spcBef>
              <a:spcAft>
                <a:spcPts val="0"/>
              </a:spcAft>
              <a:buClr>
                <a:srgbClr val="000000"/>
              </a:buClr>
              <a:buSzPts val="4200"/>
              <a:buNone/>
              <a:defRPr sz="4200">
                <a:solidFill>
                  <a:srgbClr val="000000"/>
                </a:solidFill>
              </a:defRPr>
            </a:lvl7pPr>
            <a:lvl8pPr lvl="7" rtl="0">
              <a:spcBef>
                <a:spcPts val="0"/>
              </a:spcBef>
              <a:spcAft>
                <a:spcPts val="0"/>
              </a:spcAft>
              <a:buClr>
                <a:srgbClr val="000000"/>
              </a:buClr>
              <a:buSzPts val="4200"/>
              <a:buNone/>
              <a:defRPr sz="4200">
                <a:solidFill>
                  <a:srgbClr val="000000"/>
                </a:solidFill>
              </a:defRPr>
            </a:lvl8pPr>
            <a:lvl9pPr lvl="8" rtl="0">
              <a:spcBef>
                <a:spcPts val="0"/>
              </a:spcBef>
              <a:spcAft>
                <a:spcPts val="0"/>
              </a:spcAft>
              <a:buClr>
                <a:srgbClr val="000000"/>
              </a:buClr>
              <a:buSzPts val="4200"/>
              <a:buNone/>
              <a:defRPr sz="4200">
                <a:solidFill>
                  <a:srgbClr val="000000"/>
                </a:solidFill>
              </a:defRPr>
            </a:lvl9pPr>
          </a:lstStyle>
          <a:p>
            <a:endParaRPr/>
          </a:p>
        </p:txBody>
      </p:sp>
      <p:sp>
        <p:nvSpPr>
          <p:cNvPr id="33" name="Google Shape;33;p6"/>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b="1">
                <a:solidFill>
                  <a:schemeClr val="dk2"/>
                </a:solidFill>
                <a:latin typeface="Nunito"/>
                <a:ea typeface="Nunito"/>
                <a:cs typeface="Nunito"/>
                <a:sym typeface="Nunito"/>
              </a:defRPr>
            </a:lvl1pPr>
            <a:lvl2pPr lvl="1" rtl="0">
              <a:buNone/>
              <a:defRPr b="1">
                <a:solidFill>
                  <a:schemeClr val="dk2"/>
                </a:solidFill>
                <a:latin typeface="Nunito"/>
                <a:ea typeface="Nunito"/>
                <a:cs typeface="Nunito"/>
                <a:sym typeface="Nunito"/>
              </a:defRPr>
            </a:lvl2pPr>
            <a:lvl3pPr lvl="2" rtl="0">
              <a:buNone/>
              <a:defRPr b="1">
                <a:solidFill>
                  <a:schemeClr val="dk2"/>
                </a:solidFill>
                <a:latin typeface="Nunito"/>
                <a:ea typeface="Nunito"/>
                <a:cs typeface="Nunito"/>
                <a:sym typeface="Nunito"/>
              </a:defRPr>
            </a:lvl3pPr>
            <a:lvl4pPr lvl="3" rtl="0">
              <a:buNone/>
              <a:defRPr b="1">
                <a:solidFill>
                  <a:schemeClr val="dk2"/>
                </a:solidFill>
                <a:latin typeface="Nunito"/>
                <a:ea typeface="Nunito"/>
                <a:cs typeface="Nunito"/>
                <a:sym typeface="Nunito"/>
              </a:defRPr>
            </a:lvl4pPr>
            <a:lvl5pPr lvl="4" rtl="0">
              <a:buNone/>
              <a:defRPr b="1">
                <a:solidFill>
                  <a:schemeClr val="dk2"/>
                </a:solidFill>
                <a:latin typeface="Nunito"/>
                <a:ea typeface="Nunito"/>
                <a:cs typeface="Nunito"/>
                <a:sym typeface="Nunito"/>
              </a:defRPr>
            </a:lvl5pPr>
            <a:lvl6pPr lvl="5" rtl="0">
              <a:buNone/>
              <a:defRPr b="1">
                <a:solidFill>
                  <a:schemeClr val="dk2"/>
                </a:solidFill>
                <a:latin typeface="Nunito"/>
                <a:ea typeface="Nunito"/>
                <a:cs typeface="Nunito"/>
                <a:sym typeface="Nunito"/>
              </a:defRPr>
            </a:lvl6pPr>
            <a:lvl7pPr lvl="6" rtl="0">
              <a:buNone/>
              <a:defRPr b="1">
                <a:solidFill>
                  <a:schemeClr val="dk2"/>
                </a:solidFill>
                <a:latin typeface="Nunito"/>
                <a:ea typeface="Nunito"/>
                <a:cs typeface="Nunito"/>
                <a:sym typeface="Nunito"/>
              </a:defRPr>
            </a:lvl7pPr>
            <a:lvl8pPr lvl="7" rtl="0">
              <a:buNone/>
              <a:defRPr b="1">
                <a:solidFill>
                  <a:schemeClr val="dk2"/>
                </a:solidFill>
                <a:latin typeface="Nunito"/>
                <a:ea typeface="Nunito"/>
                <a:cs typeface="Nunito"/>
                <a:sym typeface="Nunito"/>
              </a:defRPr>
            </a:lvl8pPr>
            <a:lvl9pPr lvl="8" rtl="0">
              <a:buNone/>
              <a:defRPr b="1">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
        <p:nvSpPr>
          <p:cNvPr id="34" name="Google Shape;34;p6"/>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chemeClr val="dk2"/>
                </a:solidFill>
                <a:latin typeface="Lato"/>
                <a:ea typeface="Lato"/>
                <a:cs typeface="Lato"/>
                <a:sym typeface="Lato"/>
              </a:rPr>
              <a:t>© 20</a:t>
            </a:r>
            <a:r>
              <a:rPr lang="en" sz="700">
                <a:solidFill>
                  <a:schemeClr val="dk2"/>
                </a:solidFill>
                <a:latin typeface="Lato"/>
                <a:ea typeface="Lato"/>
                <a:cs typeface="Lato"/>
                <a:sym typeface="Lato"/>
              </a:rPr>
              <a:t>20</a:t>
            </a:r>
            <a:r>
              <a:rPr lang="en" sz="700" b="0" i="0" u="none" strike="noStrike" cap="none">
                <a:solidFill>
                  <a:schemeClr val="dk2"/>
                </a:solidFill>
                <a:latin typeface="Lato"/>
                <a:ea typeface="Lato"/>
                <a:cs typeface="Lato"/>
                <a:sym typeface="Lato"/>
              </a:rPr>
              <a:t> </a:t>
            </a:r>
            <a:r>
              <a:rPr lang="en" sz="700" b="1" i="0" u="none" strike="noStrike" cap="none">
                <a:solidFill>
                  <a:schemeClr val="dk2"/>
                </a:solidFill>
                <a:latin typeface="Lato"/>
                <a:ea typeface="Lato"/>
                <a:cs typeface="Lato"/>
                <a:sym typeface="Lato"/>
              </a:rPr>
              <a:t>CAST | Until </a:t>
            </a:r>
            <a:r>
              <a:rPr lang="en" sz="700" b="1">
                <a:solidFill>
                  <a:schemeClr val="dk2"/>
                </a:solidFill>
                <a:latin typeface="Lato"/>
                <a:ea typeface="Lato"/>
                <a:cs typeface="Lato"/>
                <a:sym typeface="Lato"/>
              </a:rPr>
              <a:t>l</a:t>
            </a:r>
            <a:r>
              <a:rPr lang="en" sz="700" b="1" i="0" u="none" strike="noStrike" cap="none">
                <a:solidFill>
                  <a:schemeClr val="dk2"/>
                </a:solidFill>
                <a:latin typeface="Lato"/>
                <a:ea typeface="Lato"/>
                <a:cs typeface="Lato"/>
                <a:sym typeface="Lato"/>
              </a:rPr>
              <a:t>earning </a:t>
            </a:r>
            <a:r>
              <a:rPr lang="en" sz="700" b="1">
                <a:solidFill>
                  <a:schemeClr val="dk2"/>
                </a:solidFill>
                <a:latin typeface="Lato"/>
                <a:ea typeface="Lato"/>
                <a:cs typeface="Lato"/>
                <a:sym typeface="Lato"/>
              </a:rPr>
              <a:t>h</a:t>
            </a:r>
            <a:r>
              <a:rPr lang="en" sz="700" b="1" i="0" u="none" strike="noStrike" cap="none">
                <a:solidFill>
                  <a:schemeClr val="dk2"/>
                </a:solidFill>
                <a:latin typeface="Lato"/>
                <a:ea typeface="Lato"/>
                <a:cs typeface="Lato"/>
                <a:sym typeface="Lato"/>
              </a:rPr>
              <a:t>as </a:t>
            </a:r>
            <a:r>
              <a:rPr lang="en" sz="700" b="1">
                <a:solidFill>
                  <a:schemeClr val="dk2"/>
                </a:solidFill>
                <a:latin typeface="Lato"/>
                <a:ea typeface="Lato"/>
                <a:cs typeface="Lato"/>
                <a:sym typeface="Lato"/>
              </a:rPr>
              <a:t>n</a:t>
            </a:r>
            <a:r>
              <a:rPr lang="en" sz="700" b="1" i="0" u="none" strike="noStrike" cap="none">
                <a:solidFill>
                  <a:schemeClr val="dk2"/>
                </a:solidFill>
                <a:latin typeface="Lato"/>
                <a:ea typeface="Lato"/>
                <a:cs typeface="Lato"/>
                <a:sym typeface="Lato"/>
              </a:rPr>
              <a:t>o </a:t>
            </a:r>
            <a:r>
              <a:rPr lang="en" sz="700" b="1">
                <a:solidFill>
                  <a:schemeClr val="dk2"/>
                </a:solidFill>
                <a:latin typeface="Lato"/>
                <a:ea typeface="Lato"/>
                <a:cs typeface="Lato"/>
                <a:sym typeface="Lato"/>
              </a:rPr>
              <a:t>l</a:t>
            </a:r>
            <a:r>
              <a:rPr lang="en" sz="700" b="1" i="0" u="none" strike="noStrike" cap="none">
                <a:solidFill>
                  <a:schemeClr val="dk2"/>
                </a:solidFill>
                <a:latin typeface="Lato"/>
                <a:ea typeface="Lato"/>
                <a:cs typeface="Lato"/>
                <a:sym typeface="Lato"/>
              </a:rPr>
              <a:t>imits</a:t>
            </a:r>
            <a:endParaRPr sz="700" b="1" i="0" u="none" strike="noStrike" cap="none">
              <a:solidFill>
                <a:schemeClr val="dk2"/>
              </a:solidFill>
              <a:latin typeface="Lato"/>
              <a:ea typeface="Lato"/>
              <a:cs typeface="Lato"/>
              <a:sym typeface="La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alt - bottom bar with mark">
  <p:cSld name="SECTION_HEADER_1_1_1_2">
    <p:bg>
      <p:bgPr>
        <a:solidFill>
          <a:schemeClr val="lt2"/>
        </a:solidFill>
        <a:effectLst/>
      </p:bgPr>
    </p:bg>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4200"/>
              <a:buFont typeface="Nunito"/>
              <a:buNone/>
              <a:defRPr sz="4200">
                <a:solidFill>
                  <a:schemeClr val="dk2"/>
                </a:solidFill>
                <a:latin typeface="Nunito"/>
                <a:ea typeface="Nunito"/>
                <a:cs typeface="Nunito"/>
                <a:sym typeface="Nunito"/>
              </a:defRPr>
            </a:lvl1pPr>
            <a:lvl2pPr lvl="1" rtl="0">
              <a:spcBef>
                <a:spcPts val="0"/>
              </a:spcBef>
              <a:spcAft>
                <a:spcPts val="0"/>
              </a:spcAft>
              <a:buClr>
                <a:srgbClr val="000000"/>
              </a:buClr>
              <a:buSzPts val="4200"/>
              <a:buFont typeface="Nunito"/>
              <a:buNone/>
              <a:defRPr sz="4200">
                <a:solidFill>
                  <a:srgbClr val="000000"/>
                </a:solidFill>
                <a:latin typeface="Nunito"/>
                <a:ea typeface="Nunito"/>
                <a:cs typeface="Nunito"/>
                <a:sym typeface="Nunito"/>
              </a:defRPr>
            </a:lvl2pPr>
            <a:lvl3pPr lvl="2" rtl="0">
              <a:spcBef>
                <a:spcPts val="0"/>
              </a:spcBef>
              <a:spcAft>
                <a:spcPts val="0"/>
              </a:spcAft>
              <a:buClr>
                <a:srgbClr val="000000"/>
              </a:buClr>
              <a:buSzPts val="4200"/>
              <a:buFont typeface="Nunito"/>
              <a:buNone/>
              <a:defRPr sz="4200">
                <a:solidFill>
                  <a:srgbClr val="000000"/>
                </a:solidFill>
                <a:latin typeface="Nunito"/>
                <a:ea typeface="Nunito"/>
                <a:cs typeface="Nunito"/>
                <a:sym typeface="Nunito"/>
              </a:defRPr>
            </a:lvl3pPr>
            <a:lvl4pPr lvl="3" rtl="0">
              <a:spcBef>
                <a:spcPts val="0"/>
              </a:spcBef>
              <a:spcAft>
                <a:spcPts val="0"/>
              </a:spcAft>
              <a:buClr>
                <a:srgbClr val="000000"/>
              </a:buClr>
              <a:buSzPts val="4200"/>
              <a:buFont typeface="Nunito"/>
              <a:buNone/>
              <a:defRPr sz="4200">
                <a:solidFill>
                  <a:srgbClr val="000000"/>
                </a:solidFill>
                <a:latin typeface="Nunito"/>
                <a:ea typeface="Nunito"/>
                <a:cs typeface="Nunito"/>
                <a:sym typeface="Nunito"/>
              </a:defRPr>
            </a:lvl4pPr>
            <a:lvl5pPr lvl="4" rtl="0">
              <a:spcBef>
                <a:spcPts val="0"/>
              </a:spcBef>
              <a:spcAft>
                <a:spcPts val="0"/>
              </a:spcAft>
              <a:buClr>
                <a:srgbClr val="000000"/>
              </a:buClr>
              <a:buSzPts val="4200"/>
              <a:buFont typeface="Nunito"/>
              <a:buNone/>
              <a:defRPr sz="4200">
                <a:solidFill>
                  <a:srgbClr val="000000"/>
                </a:solidFill>
                <a:latin typeface="Nunito"/>
                <a:ea typeface="Nunito"/>
                <a:cs typeface="Nunito"/>
                <a:sym typeface="Nunito"/>
              </a:defRPr>
            </a:lvl5pPr>
            <a:lvl6pPr lvl="5" rtl="0">
              <a:spcBef>
                <a:spcPts val="0"/>
              </a:spcBef>
              <a:spcAft>
                <a:spcPts val="0"/>
              </a:spcAft>
              <a:buClr>
                <a:srgbClr val="000000"/>
              </a:buClr>
              <a:buSzPts val="4200"/>
              <a:buFont typeface="Nunito"/>
              <a:buNone/>
              <a:defRPr sz="4200">
                <a:solidFill>
                  <a:srgbClr val="000000"/>
                </a:solidFill>
                <a:latin typeface="Nunito"/>
                <a:ea typeface="Nunito"/>
                <a:cs typeface="Nunito"/>
                <a:sym typeface="Nunito"/>
              </a:defRPr>
            </a:lvl6pPr>
            <a:lvl7pPr lvl="6" rtl="0">
              <a:spcBef>
                <a:spcPts val="0"/>
              </a:spcBef>
              <a:spcAft>
                <a:spcPts val="0"/>
              </a:spcAft>
              <a:buClr>
                <a:srgbClr val="000000"/>
              </a:buClr>
              <a:buSzPts val="4200"/>
              <a:buFont typeface="Nunito"/>
              <a:buNone/>
              <a:defRPr sz="4200">
                <a:solidFill>
                  <a:srgbClr val="000000"/>
                </a:solidFill>
                <a:latin typeface="Nunito"/>
                <a:ea typeface="Nunito"/>
                <a:cs typeface="Nunito"/>
                <a:sym typeface="Nunito"/>
              </a:defRPr>
            </a:lvl7pPr>
            <a:lvl8pPr lvl="7" rtl="0">
              <a:spcBef>
                <a:spcPts val="0"/>
              </a:spcBef>
              <a:spcAft>
                <a:spcPts val="0"/>
              </a:spcAft>
              <a:buClr>
                <a:srgbClr val="000000"/>
              </a:buClr>
              <a:buSzPts val="4200"/>
              <a:buFont typeface="Nunito"/>
              <a:buNone/>
              <a:defRPr sz="4200">
                <a:solidFill>
                  <a:srgbClr val="000000"/>
                </a:solidFill>
                <a:latin typeface="Nunito"/>
                <a:ea typeface="Nunito"/>
                <a:cs typeface="Nunito"/>
                <a:sym typeface="Nunito"/>
              </a:defRPr>
            </a:lvl8pPr>
            <a:lvl9pPr lvl="8" rtl="0">
              <a:spcBef>
                <a:spcPts val="0"/>
              </a:spcBef>
              <a:spcAft>
                <a:spcPts val="0"/>
              </a:spcAft>
              <a:buClr>
                <a:srgbClr val="000000"/>
              </a:buClr>
              <a:buSzPts val="4200"/>
              <a:buFont typeface="Nunito"/>
              <a:buNone/>
              <a:defRPr sz="4200">
                <a:solidFill>
                  <a:srgbClr val="000000"/>
                </a:solidFill>
                <a:latin typeface="Nunito"/>
                <a:ea typeface="Nunito"/>
                <a:cs typeface="Nunito"/>
                <a:sym typeface="Nunito"/>
              </a:defRPr>
            </a:lvl9pPr>
          </a:lstStyle>
          <a:p>
            <a:endParaRPr/>
          </a:p>
        </p:txBody>
      </p:sp>
      <p:sp>
        <p:nvSpPr>
          <p:cNvPr id="37" name="Google Shape;37;p7" descr="null"/>
          <p:cNvSpPr/>
          <p:nvPr/>
        </p:nvSpPr>
        <p:spPr>
          <a:xfrm>
            <a:off x="0" y="3078150"/>
            <a:ext cx="9152700" cy="2065200"/>
          </a:xfrm>
          <a:prstGeom prst="rect">
            <a:avLst/>
          </a:prstGeom>
          <a:solidFill>
            <a:srgbClr val="F3EFEE"/>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b="1">
                <a:solidFill>
                  <a:schemeClr val="dk2"/>
                </a:solidFill>
                <a:latin typeface="Nunito"/>
                <a:ea typeface="Nunito"/>
                <a:cs typeface="Nunito"/>
                <a:sym typeface="Nunito"/>
              </a:defRPr>
            </a:lvl1pPr>
            <a:lvl2pPr lvl="1" rtl="0">
              <a:buNone/>
              <a:defRPr b="1">
                <a:solidFill>
                  <a:schemeClr val="dk2"/>
                </a:solidFill>
                <a:latin typeface="Nunito"/>
                <a:ea typeface="Nunito"/>
                <a:cs typeface="Nunito"/>
                <a:sym typeface="Nunito"/>
              </a:defRPr>
            </a:lvl2pPr>
            <a:lvl3pPr lvl="2" rtl="0">
              <a:buNone/>
              <a:defRPr b="1">
                <a:solidFill>
                  <a:schemeClr val="dk2"/>
                </a:solidFill>
                <a:latin typeface="Nunito"/>
                <a:ea typeface="Nunito"/>
                <a:cs typeface="Nunito"/>
                <a:sym typeface="Nunito"/>
              </a:defRPr>
            </a:lvl3pPr>
            <a:lvl4pPr lvl="3" rtl="0">
              <a:buNone/>
              <a:defRPr b="1">
                <a:solidFill>
                  <a:schemeClr val="dk2"/>
                </a:solidFill>
                <a:latin typeface="Nunito"/>
                <a:ea typeface="Nunito"/>
                <a:cs typeface="Nunito"/>
                <a:sym typeface="Nunito"/>
              </a:defRPr>
            </a:lvl4pPr>
            <a:lvl5pPr lvl="4" rtl="0">
              <a:buNone/>
              <a:defRPr b="1">
                <a:solidFill>
                  <a:schemeClr val="dk2"/>
                </a:solidFill>
                <a:latin typeface="Nunito"/>
                <a:ea typeface="Nunito"/>
                <a:cs typeface="Nunito"/>
                <a:sym typeface="Nunito"/>
              </a:defRPr>
            </a:lvl5pPr>
            <a:lvl6pPr lvl="5" rtl="0">
              <a:buNone/>
              <a:defRPr b="1">
                <a:solidFill>
                  <a:schemeClr val="dk2"/>
                </a:solidFill>
                <a:latin typeface="Nunito"/>
                <a:ea typeface="Nunito"/>
                <a:cs typeface="Nunito"/>
                <a:sym typeface="Nunito"/>
              </a:defRPr>
            </a:lvl6pPr>
            <a:lvl7pPr lvl="6" rtl="0">
              <a:buNone/>
              <a:defRPr b="1">
                <a:solidFill>
                  <a:schemeClr val="dk2"/>
                </a:solidFill>
                <a:latin typeface="Nunito"/>
                <a:ea typeface="Nunito"/>
                <a:cs typeface="Nunito"/>
                <a:sym typeface="Nunito"/>
              </a:defRPr>
            </a:lvl7pPr>
            <a:lvl8pPr lvl="7" rtl="0">
              <a:buNone/>
              <a:defRPr b="1">
                <a:solidFill>
                  <a:schemeClr val="dk2"/>
                </a:solidFill>
                <a:latin typeface="Nunito"/>
                <a:ea typeface="Nunito"/>
                <a:cs typeface="Nunito"/>
                <a:sym typeface="Nunito"/>
              </a:defRPr>
            </a:lvl8pPr>
            <a:lvl9pPr lvl="8" rtl="0">
              <a:buNone/>
              <a:defRPr b="1">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
        <p:nvSpPr>
          <p:cNvPr id="39" name="Google Shape;39;p7"/>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rgbClr val="212121"/>
                </a:solidFill>
                <a:latin typeface="Lato"/>
                <a:ea typeface="Lato"/>
                <a:cs typeface="Lato"/>
                <a:sym typeface="Lato"/>
              </a:rPr>
              <a:t>© 20</a:t>
            </a:r>
            <a:r>
              <a:rPr lang="en" sz="700">
                <a:solidFill>
                  <a:srgbClr val="212121"/>
                </a:solidFill>
                <a:latin typeface="Lato"/>
                <a:ea typeface="Lato"/>
                <a:cs typeface="Lato"/>
                <a:sym typeface="Lato"/>
              </a:rPr>
              <a:t>20</a:t>
            </a:r>
            <a:r>
              <a:rPr lang="en" sz="700" b="0" i="0" u="none" strike="noStrike" cap="none">
                <a:solidFill>
                  <a:srgbClr val="212121"/>
                </a:solidFill>
                <a:latin typeface="Lato"/>
                <a:ea typeface="Lato"/>
                <a:cs typeface="Lato"/>
                <a:sym typeface="Lato"/>
              </a:rPr>
              <a:t> </a:t>
            </a:r>
            <a:r>
              <a:rPr lang="en" sz="700" b="1" i="0" u="none" strike="noStrike" cap="none">
                <a:solidFill>
                  <a:srgbClr val="212121"/>
                </a:solidFill>
                <a:latin typeface="Lato"/>
                <a:ea typeface="Lato"/>
                <a:cs typeface="Lato"/>
                <a:sym typeface="Lato"/>
              </a:rPr>
              <a:t>CAST | Until </a:t>
            </a:r>
            <a:r>
              <a:rPr lang="en" sz="700" b="1">
                <a:solidFill>
                  <a:srgbClr val="212121"/>
                </a:solidFill>
                <a:latin typeface="Lato"/>
                <a:ea typeface="Lato"/>
                <a:cs typeface="Lato"/>
                <a:sym typeface="Lato"/>
              </a:rPr>
              <a:t>l</a:t>
            </a:r>
            <a:r>
              <a:rPr lang="en" sz="700" b="1" i="0" u="none" strike="noStrike" cap="none">
                <a:solidFill>
                  <a:srgbClr val="212121"/>
                </a:solidFill>
                <a:latin typeface="Lato"/>
                <a:ea typeface="Lato"/>
                <a:cs typeface="Lato"/>
                <a:sym typeface="Lato"/>
              </a:rPr>
              <a:t>earning </a:t>
            </a:r>
            <a:r>
              <a:rPr lang="en" sz="700" b="1">
                <a:solidFill>
                  <a:srgbClr val="212121"/>
                </a:solidFill>
                <a:latin typeface="Lato"/>
                <a:ea typeface="Lato"/>
                <a:cs typeface="Lato"/>
                <a:sym typeface="Lato"/>
              </a:rPr>
              <a:t>h</a:t>
            </a:r>
            <a:r>
              <a:rPr lang="en" sz="700" b="1" i="0" u="none" strike="noStrike" cap="none">
                <a:solidFill>
                  <a:srgbClr val="212121"/>
                </a:solidFill>
                <a:latin typeface="Lato"/>
                <a:ea typeface="Lato"/>
                <a:cs typeface="Lato"/>
                <a:sym typeface="Lato"/>
              </a:rPr>
              <a:t>as </a:t>
            </a:r>
            <a:r>
              <a:rPr lang="en" sz="700" b="1">
                <a:solidFill>
                  <a:srgbClr val="212121"/>
                </a:solidFill>
                <a:latin typeface="Lato"/>
                <a:ea typeface="Lato"/>
                <a:cs typeface="Lato"/>
                <a:sym typeface="Lato"/>
              </a:rPr>
              <a:t>n</a:t>
            </a:r>
            <a:r>
              <a:rPr lang="en" sz="700" b="1" i="0" u="none" strike="noStrike" cap="none">
                <a:solidFill>
                  <a:srgbClr val="212121"/>
                </a:solidFill>
                <a:latin typeface="Lato"/>
                <a:ea typeface="Lato"/>
                <a:cs typeface="Lato"/>
                <a:sym typeface="Lato"/>
              </a:rPr>
              <a:t>o </a:t>
            </a:r>
            <a:r>
              <a:rPr lang="en" sz="700" b="1">
                <a:solidFill>
                  <a:srgbClr val="212121"/>
                </a:solidFill>
                <a:latin typeface="Lato"/>
                <a:ea typeface="Lato"/>
                <a:cs typeface="Lato"/>
                <a:sym typeface="Lato"/>
              </a:rPr>
              <a:t>l</a:t>
            </a:r>
            <a:r>
              <a:rPr lang="en" sz="700" b="1" i="0" u="none" strike="noStrike" cap="none">
                <a:solidFill>
                  <a:srgbClr val="212121"/>
                </a:solidFill>
                <a:latin typeface="Lato"/>
                <a:ea typeface="Lato"/>
                <a:cs typeface="Lato"/>
                <a:sym typeface="Lato"/>
              </a:rPr>
              <a:t>imits</a:t>
            </a:r>
            <a:endParaRPr sz="700" b="1" i="0" u="none" strike="noStrike" cap="none">
              <a:solidFill>
                <a:srgbClr val="212121"/>
              </a:solidFill>
              <a:latin typeface="Lato"/>
              <a:ea typeface="Lato"/>
              <a:cs typeface="Lato"/>
              <a:sym typeface="Lato"/>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 top">
  <p:cSld name="TITLE_AND_BODY_1">
    <p:bg>
      <p:bgPr>
        <a:solidFill>
          <a:schemeClr val="lt1"/>
        </a:solidFill>
        <a:effectLst/>
      </p:bgPr>
    </p:bg>
    <p:spTree>
      <p:nvGrpSpPr>
        <p:cNvPr id="1" name="Shape 40"/>
        <p:cNvGrpSpPr/>
        <p:nvPr/>
      </p:nvGrpSpPr>
      <p:grpSpPr>
        <a:xfrm>
          <a:off x="0" y="0"/>
          <a:ext cx="0" cy="0"/>
          <a:chOff x="0" y="0"/>
          <a:chExt cx="0" cy="0"/>
        </a:xfrm>
      </p:grpSpPr>
      <p:sp>
        <p:nvSpPr>
          <p:cNvPr id="41" name="Google Shape;41;p8" descr="null"/>
          <p:cNvSpPr/>
          <p:nvPr/>
        </p:nvSpPr>
        <p:spPr>
          <a:xfrm>
            <a:off x="-35625" y="-36525"/>
            <a:ext cx="9237000" cy="1034400"/>
          </a:xfrm>
          <a:prstGeom prst="rect">
            <a:avLst/>
          </a:prstGeom>
          <a:solidFill>
            <a:srgbClr val="00797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8" descr="null"/>
          <p:cNvSpPr txBox="1">
            <a:spLocks noGrp="1"/>
          </p:cNvSpPr>
          <p:nvPr>
            <p:ph type="title"/>
          </p:nvPr>
        </p:nvSpPr>
        <p:spPr>
          <a:xfrm>
            <a:off x="471900" y="205325"/>
            <a:ext cx="8222100" cy="7677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Font typeface="Nunito"/>
              <a:buNone/>
              <a:defRPr>
                <a:latin typeface="Nunito"/>
                <a:ea typeface="Nunito"/>
                <a:cs typeface="Nunito"/>
                <a:sym typeface="Nunito"/>
              </a:defRPr>
            </a:lvl1pPr>
            <a:lvl2pPr lvl="1" rtl="0">
              <a:spcBef>
                <a:spcPts val="0"/>
              </a:spcBef>
              <a:spcAft>
                <a:spcPts val="0"/>
              </a:spcAft>
              <a:buSzPts val="3200"/>
              <a:buFont typeface="Nunito"/>
              <a:buNone/>
              <a:defRPr>
                <a:latin typeface="Nunito"/>
                <a:ea typeface="Nunito"/>
                <a:cs typeface="Nunito"/>
                <a:sym typeface="Nunito"/>
              </a:defRPr>
            </a:lvl2pPr>
            <a:lvl3pPr lvl="2" rtl="0">
              <a:spcBef>
                <a:spcPts val="0"/>
              </a:spcBef>
              <a:spcAft>
                <a:spcPts val="0"/>
              </a:spcAft>
              <a:buSzPts val="3200"/>
              <a:buFont typeface="Nunito"/>
              <a:buNone/>
              <a:defRPr>
                <a:latin typeface="Nunito"/>
                <a:ea typeface="Nunito"/>
                <a:cs typeface="Nunito"/>
                <a:sym typeface="Nunito"/>
              </a:defRPr>
            </a:lvl3pPr>
            <a:lvl4pPr lvl="3" rtl="0">
              <a:spcBef>
                <a:spcPts val="0"/>
              </a:spcBef>
              <a:spcAft>
                <a:spcPts val="0"/>
              </a:spcAft>
              <a:buSzPts val="3200"/>
              <a:buFont typeface="Nunito"/>
              <a:buNone/>
              <a:defRPr>
                <a:latin typeface="Nunito"/>
                <a:ea typeface="Nunito"/>
                <a:cs typeface="Nunito"/>
                <a:sym typeface="Nunito"/>
              </a:defRPr>
            </a:lvl4pPr>
            <a:lvl5pPr lvl="4" rtl="0">
              <a:spcBef>
                <a:spcPts val="0"/>
              </a:spcBef>
              <a:spcAft>
                <a:spcPts val="0"/>
              </a:spcAft>
              <a:buSzPts val="3200"/>
              <a:buFont typeface="Nunito"/>
              <a:buNone/>
              <a:defRPr>
                <a:latin typeface="Nunito"/>
                <a:ea typeface="Nunito"/>
                <a:cs typeface="Nunito"/>
                <a:sym typeface="Nunito"/>
              </a:defRPr>
            </a:lvl5pPr>
            <a:lvl6pPr lvl="5" rtl="0">
              <a:spcBef>
                <a:spcPts val="0"/>
              </a:spcBef>
              <a:spcAft>
                <a:spcPts val="0"/>
              </a:spcAft>
              <a:buSzPts val="3200"/>
              <a:buFont typeface="Nunito"/>
              <a:buNone/>
              <a:defRPr>
                <a:latin typeface="Nunito"/>
                <a:ea typeface="Nunito"/>
                <a:cs typeface="Nunito"/>
                <a:sym typeface="Nunito"/>
              </a:defRPr>
            </a:lvl6pPr>
            <a:lvl7pPr lvl="6" rtl="0">
              <a:spcBef>
                <a:spcPts val="0"/>
              </a:spcBef>
              <a:spcAft>
                <a:spcPts val="0"/>
              </a:spcAft>
              <a:buSzPts val="3200"/>
              <a:buFont typeface="Nunito"/>
              <a:buNone/>
              <a:defRPr>
                <a:latin typeface="Nunito"/>
                <a:ea typeface="Nunito"/>
                <a:cs typeface="Nunito"/>
                <a:sym typeface="Nunito"/>
              </a:defRPr>
            </a:lvl7pPr>
            <a:lvl8pPr lvl="7" rtl="0">
              <a:spcBef>
                <a:spcPts val="0"/>
              </a:spcBef>
              <a:spcAft>
                <a:spcPts val="0"/>
              </a:spcAft>
              <a:buSzPts val="3200"/>
              <a:buFont typeface="Nunito"/>
              <a:buNone/>
              <a:defRPr>
                <a:latin typeface="Nunito"/>
                <a:ea typeface="Nunito"/>
                <a:cs typeface="Nunito"/>
                <a:sym typeface="Nunito"/>
              </a:defRPr>
            </a:lvl8pPr>
            <a:lvl9pPr lvl="8" rtl="0">
              <a:spcBef>
                <a:spcPts val="0"/>
              </a:spcBef>
              <a:spcAft>
                <a:spcPts val="0"/>
              </a:spcAft>
              <a:buSzPts val="3200"/>
              <a:buFont typeface="Nunito"/>
              <a:buNone/>
              <a:defRPr>
                <a:latin typeface="Nunito"/>
                <a:ea typeface="Nunito"/>
                <a:cs typeface="Nunito"/>
                <a:sym typeface="Nunito"/>
              </a:defRPr>
            </a:lvl9pPr>
          </a:lstStyle>
          <a:p>
            <a:endParaRPr/>
          </a:p>
        </p:txBody>
      </p:sp>
      <p:sp>
        <p:nvSpPr>
          <p:cNvPr id="43" name="Google Shape;43;p8"/>
          <p:cNvSpPr txBox="1">
            <a:spLocks noGrp="1"/>
          </p:cNvSpPr>
          <p:nvPr>
            <p:ph type="body" idx="1"/>
          </p:nvPr>
        </p:nvSpPr>
        <p:spPr>
          <a:xfrm>
            <a:off x="471900" y="1385675"/>
            <a:ext cx="8222100" cy="2710200"/>
          </a:xfrm>
          <a:prstGeom prst="rect">
            <a:avLst/>
          </a:prstGeom>
        </p:spPr>
        <p:txBody>
          <a:bodyPr spcFirstLastPara="1" wrap="square" lIns="91425" tIns="91425" rIns="91425" bIns="91425" anchor="t" anchorCtr="0">
            <a:noAutofit/>
          </a:bodyPr>
          <a:lstStyle>
            <a:lvl1pPr marL="457200" lvl="0" indent="-381000" rtl="0">
              <a:lnSpc>
                <a:spcPct val="100000"/>
              </a:lnSpc>
              <a:spcBef>
                <a:spcPts val="0"/>
              </a:spcBef>
              <a:spcAft>
                <a:spcPts val="0"/>
              </a:spcAft>
              <a:buClr>
                <a:schemeClr val="dk2"/>
              </a:buClr>
              <a:buSzPts val="2400"/>
              <a:buFont typeface="Nunito"/>
              <a:buChar char="●"/>
              <a:defRPr>
                <a:solidFill>
                  <a:schemeClr val="dk2"/>
                </a:solidFill>
                <a:latin typeface="Nunito"/>
                <a:ea typeface="Nunito"/>
                <a:cs typeface="Nunito"/>
                <a:sym typeface="Nunito"/>
              </a:defRPr>
            </a:lvl1pPr>
            <a:lvl2pPr marL="914400" lvl="1" indent="-361950" rtl="0">
              <a:lnSpc>
                <a:spcPct val="100000"/>
              </a:lnSpc>
              <a:spcBef>
                <a:spcPts val="1600"/>
              </a:spcBef>
              <a:spcAft>
                <a:spcPts val="0"/>
              </a:spcAft>
              <a:buClr>
                <a:schemeClr val="dk2"/>
              </a:buClr>
              <a:buSzPts val="2100"/>
              <a:buFont typeface="Nunito"/>
              <a:buChar char="○"/>
              <a:defRPr sz="2100">
                <a:solidFill>
                  <a:schemeClr val="dk2"/>
                </a:solidFill>
                <a:latin typeface="Nunito"/>
                <a:ea typeface="Nunito"/>
                <a:cs typeface="Nunito"/>
                <a:sym typeface="Nunito"/>
              </a:defRPr>
            </a:lvl2pPr>
            <a:lvl3pPr marL="1371600" lvl="2" indent="-342900" rtl="0">
              <a:lnSpc>
                <a:spcPct val="100000"/>
              </a:lnSpc>
              <a:spcBef>
                <a:spcPts val="1600"/>
              </a:spcBef>
              <a:spcAft>
                <a:spcPts val="0"/>
              </a:spcAft>
              <a:buClr>
                <a:schemeClr val="dk2"/>
              </a:buClr>
              <a:buSzPts val="1800"/>
              <a:buFont typeface="Nunito"/>
              <a:buChar char="■"/>
              <a:defRPr sz="1800">
                <a:solidFill>
                  <a:schemeClr val="dk2"/>
                </a:solidFill>
                <a:latin typeface="Nunito"/>
                <a:ea typeface="Nunito"/>
                <a:cs typeface="Nunito"/>
                <a:sym typeface="Nunito"/>
              </a:defRPr>
            </a:lvl3pPr>
            <a:lvl4pPr marL="1828800" lvl="3" indent="-330200" rtl="0">
              <a:lnSpc>
                <a:spcPct val="100000"/>
              </a:lnSpc>
              <a:spcBef>
                <a:spcPts val="1600"/>
              </a:spcBef>
              <a:spcAft>
                <a:spcPts val="0"/>
              </a:spcAft>
              <a:buClr>
                <a:schemeClr val="dk2"/>
              </a:buClr>
              <a:buSzPts val="1600"/>
              <a:buFont typeface="Nunito"/>
              <a:buChar char="●"/>
              <a:defRPr>
                <a:solidFill>
                  <a:schemeClr val="dk2"/>
                </a:solidFill>
                <a:latin typeface="Nunito"/>
                <a:ea typeface="Nunito"/>
                <a:cs typeface="Nunito"/>
                <a:sym typeface="Nunito"/>
              </a:defRPr>
            </a:lvl4pPr>
            <a:lvl5pPr marL="2286000" lvl="4" indent="-317500" rtl="0">
              <a:lnSpc>
                <a:spcPct val="100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5pPr>
            <a:lvl6pPr marL="2743200" lvl="5" indent="-317500" rtl="0">
              <a:lnSpc>
                <a:spcPct val="100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6pPr>
            <a:lvl7pPr marL="3200400" lvl="6" indent="-317500" rtl="0">
              <a:lnSpc>
                <a:spcPct val="100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7pPr>
            <a:lvl8pPr marL="3657600" lvl="7" indent="-317500" rtl="0">
              <a:lnSpc>
                <a:spcPct val="100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8pPr>
            <a:lvl9pPr marL="4114800" lvl="8" indent="-317500" rtl="0">
              <a:lnSpc>
                <a:spcPct val="100000"/>
              </a:lnSpc>
              <a:spcBef>
                <a:spcPts val="1600"/>
              </a:spcBef>
              <a:spcAft>
                <a:spcPts val="1600"/>
              </a:spcAft>
              <a:buClr>
                <a:schemeClr val="dk2"/>
              </a:buClr>
              <a:buSzPts val="1400"/>
              <a:buFont typeface="Nunito"/>
              <a:buChar char="■"/>
              <a:defRPr>
                <a:solidFill>
                  <a:schemeClr val="dk2"/>
                </a:solidFill>
                <a:latin typeface="Nunito"/>
                <a:ea typeface="Nunito"/>
                <a:cs typeface="Nunito"/>
                <a:sym typeface="Nunito"/>
              </a:defRPr>
            </a:lvl9pPr>
          </a:lstStyle>
          <a:p>
            <a:endParaRPr/>
          </a:p>
        </p:txBody>
      </p:sp>
      <p:sp>
        <p:nvSpPr>
          <p:cNvPr id="44" name="Google Shape;44;p8"/>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b="1">
                <a:solidFill>
                  <a:schemeClr val="dk2"/>
                </a:solidFill>
                <a:latin typeface="Nunito"/>
                <a:ea typeface="Nunito"/>
                <a:cs typeface="Nunito"/>
                <a:sym typeface="Nunito"/>
              </a:defRPr>
            </a:lvl1pPr>
            <a:lvl2pPr lvl="1" rtl="0">
              <a:buNone/>
              <a:defRPr b="1">
                <a:solidFill>
                  <a:schemeClr val="dk2"/>
                </a:solidFill>
                <a:latin typeface="Nunito"/>
                <a:ea typeface="Nunito"/>
                <a:cs typeface="Nunito"/>
                <a:sym typeface="Nunito"/>
              </a:defRPr>
            </a:lvl2pPr>
            <a:lvl3pPr lvl="2" rtl="0">
              <a:buNone/>
              <a:defRPr b="1">
                <a:solidFill>
                  <a:schemeClr val="dk2"/>
                </a:solidFill>
                <a:latin typeface="Nunito"/>
                <a:ea typeface="Nunito"/>
                <a:cs typeface="Nunito"/>
                <a:sym typeface="Nunito"/>
              </a:defRPr>
            </a:lvl3pPr>
            <a:lvl4pPr lvl="3" rtl="0">
              <a:buNone/>
              <a:defRPr b="1">
                <a:solidFill>
                  <a:schemeClr val="dk2"/>
                </a:solidFill>
                <a:latin typeface="Nunito"/>
                <a:ea typeface="Nunito"/>
                <a:cs typeface="Nunito"/>
                <a:sym typeface="Nunito"/>
              </a:defRPr>
            </a:lvl4pPr>
            <a:lvl5pPr lvl="4" rtl="0">
              <a:buNone/>
              <a:defRPr b="1">
                <a:solidFill>
                  <a:schemeClr val="dk2"/>
                </a:solidFill>
                <a:latin typeface="Nunito"/>
                <a:ea typeface="Nunito"/>
                <a:cs typeface="Nunito"/>
                <a:sym typeface="Nunito"/>
              </a:defRPr>
            </a:lvl5pPr>
            <a:lvl6pPr lvl="5" rtl="0">
              <a:buNone/>
              <a:defRPr b="1">
                <a:solidFill>
                  <a:schemeClr val="dk2"/>
                </a:solidFill>
                <a:latin typeface="Nunito"/>
                <a:ea typeface="Nunito"/>
                <a:cs typeface="Nunito"/>
                <a:sym typeface="Nunito"/>
              </a:defRPr>
            </a:lvl6pPr>
            <a:lvl7pPr lvl="6" rtl="0">
              <a:buNone/>
              <a:defRPr b="1">
                <a:solidFill>
                  <a:schemeClr val="dk2"/>
                </a:solidFill>
                <a:latin typeface="Nunito"/>
                <a:ea typeface="Nunito"/>
                <a:cs typeface="Nunito"/>
                <a:sym typeface="Nunito"/>
              </a:defRPr>
            </a:lvl7pPr>
            <a:lvl8pPr lvl="7" rtl="0">
              <a:buNone/>
              <a:defRPr b="1">
                <a:solidFill>
                  <a:schemeClr val="dk2"/>
                </a:solidFill>
                <a:latin typeface="Nunito"/>
                <a:ea typeface="Nunito"/>
                <a:cs typeface="Nunito"/>
                <a:sym typeface="Nunito"/>
              </a:defRPr>
            </a:lvl8pPr>
            <a:lvl9pPr lvl="8" rtl="0">
              <a:buNone/>
              <a:defRPr b="1">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
        <p:nvSpPr>
          <p:cNvPr id="45" name="Google Shape;45;p8"/>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rgbClr val="212121"/>
                </a:solidFill>
                <a:latin typeface="Lato"/>
                <a:ea typeface="Lato"/>
                <a:cs typeface="Lato"/>
                <a:sym typeface="Lato"/>
              </a:rPr>
              <a:t>© 20</a:t>
            </a:r>
            <a:r>
              <a:rPr lang="en" sz="700">
                <a:solidFill>
                  <a:srgbClr val="212121"/>
                </a:solidFill>
                <a:latin typeface="Lato"/>
                <a:ea typeface="Lato"/>
                <a:cs typeface="Lato"/>
                <a:sym typeface="Lato"/>
              </a:rPr>
              <a:t>20</a:t>
            </a:r>
            <a:r>
              <a:rPr lang="en" sz="700" b="0" i="0" u="none" strike="noStrike" cap="none">
                <a:solidFill>
                  <a:srgbClr val="212121"/>
                </a:solidFill>
                <a:latin typeface="Lato"/>
                <a:ea typeface="Lato"/>
                <a:cs typeface="Lato"/>
                <a:sym typeface="Lato"/>
              </a:rPr>
              <a:t> </a:t>
            </a:r>
            <a:r>
              <a:rPr lang="en" sz="700" b="1" i="0" u="none" strike="noStrike" cap="none">
                <a:solidFill>
                  <a:srgbClr val="212121"/>
                </a:solidFill>
                <a:latin typeface="Lato"/>
                <a:ea typeface="Lato"/>
                <a:cs typeface="Lato"/>
                <a:sym typeface="Lato"/>
              </a:rPr>
              <a:t>CAST | Until </a:t>
            </a:r>
            <a:r>
              <a:rPr lang="en" sz="700" b="1">
                <a:solidFill>
                  <a:srgbClr val="212121"/>
                </a:solidFill>
                <a:latin typeface="Lato"/>
                <a:ea typeface="Lato"/>
                <a:cs typeface="Lato"/>
                <a:sym typeface="Lato"/>
              </a:rPr>
              <a:t>l</a:t>
            </a:r>
            <a:r>
              <a:rPr lang="en" sz="700" b="1" i="0" u="none" strike="noStrike" cap="none">
                <a:solidFill>
                  <a:srgbClr val="212121"/>
                </a:solidFill>
                <a:latin typeface="Lato"/>
                <a:ea typeface="Lato"/>
                <a:cs typeface="Lato"/>
                <a:sym typeface="Lato"/>
              </a:rPr>
              <a:t>earning </a:t>
            </a:r>
            <a:r>
              <a:rPr lang="en" sz="700" b="1">
                <a:solidFill>
                  <a:srgbClr val="212121"/>
                </a:solidFill>
                <a:latin typeface="Lato"/>
                <a:ea typeface="Lato"/>
                <a:cs typeface="Lato"/>
                <a:sym typeface="Lato"/>
              </a:rPr>
              <a:t>h</a:t>
            </a:r>
            <a:r>
              <a:rPr lang="en" sz="700" b="1" i="0" u="none" strike="noStrike" cap="none">
                <a:solidFill>
                  <a:srgbClr val="212121"/>
                </a:solidFill>
                <a:latin typeface="Lato"/>
                <a:ea typeface="Lato"/>
                <a:cs typeface="Lato"/>
                <a:sym typeface="Lato"/>
              </a:rPr>
              <a:t>as </a:t>
            </a:r>
            <a:r>
              <a:rPr lang="en" sz="700" b="1">
                <a:solidFill>
                  <a:srgbClr val="212121"/>
                </a:solidFill>
                <a:latin typeface="Lato"/>
                <a:ea typeface="Lato"/>
                <a:cs typeface="Lato"/>
                <a:sym typeface="Lato"/>
              </a:rPr>
              <a:t>n</a:t>
            </a:r>
            <a:r>
              <a:rPr lang="en" sz="700" b="1" i="0" u="none" strike="noStrike" cap="none">
                <a:solidFill>
                  <a:srgbClr val="212121"/>
                </a:solidFill>
                <a:latin typeface="Lato"/>
                <a:ea typeface="Lato"/>
                <a:cs typeface="Lato"/>
                <a:sym typeface="Lato"/>
              </a:rPr>
              <a:t>o </a:t>
            </a:r>
            <a:r>
              <a:rPr lang="en" sz="700" b="1">
                <a:solidFill>
                  <a:srgbClr val="212121"/>
                </a:solidFill>
                <a:latin typeface="Lato"/>
                <a:ea typeface="Lato"/>
                <a:cs typeface="Lato"/>
                <a:sym typeface="Lato"/>
              </a:rPr>
              <a:t>l</a:t>
            </a:r>
            <a:r>
              <a:rPr lang="en" sz="700" b="1" i="0" u="none" strike="noStrike" cap="none">
                <a:solidFill>
                  <a:srgbClr val="212121"/>
                </a:solidFill>
                <a:latin typeface="Lato"/>
                <a:ea typeface="Lato"/>
                <a:cs typeface="Lato"/>
                <a:sym typeface="Lato"/>
              </a:rPr>
              <a:t>imits</a:t>
            </a:r>
            <a:endParaRPr sz="700" b="1" i="0" u="none" strike="noStrike" cap="none">
              <a:solidFill>
                <a:srgbClr val="212121"/>
              </a:solidFill>
              <a:latin typeface="Lato"/>
              <a:ea typeface="Lato"/>
              <a:cs typeface="Lato"/>
              <a:sym typeface="Lato"/>
            </a:endParaRPr>
          </a:p>
        </p:txBody>
      </p:sp>
      <p:sp>
        <p:nvSpPr>
          <p:cNvPr id="46" name="Google Shape;46;p8"/>
          <p:cNvSpPr txBox="1"/>
          <p:nvPr/>
        </p:nvSpPr>
        <p:spPr>
          <a:xfrm>
            <a:off x="1400175" y="4779450"/>
            <a:ext cx="2324100" cy="2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2"/>
                </a:solidFill>
                <a:latin typeface="Lato"/>
                <a:ea typeface="Lato"/>
                <a:cs typeface="Lato"/>
                <a:sym typeface="Lato"/>
              </a:rPr>
              <a:t>@CAST_UDL | #CITES</a:t>
            </a:r>
            <a:endParaRPr sz="1200" b="1">
              <a:solidFill>
                <a:schemeClr val="dk2"/>
              </a:solidFill>
              <a:latin typeface="Lato"/>
              <a:ea typeface="Lato"/>
              <a:cs typeface="Lato"/>
              <a:sym typeface="Lato"/>
            </a:endParaRPr>
          </a:p>
          <a:p>
            <a:pPr marL="0" lvl="0" indent="0" algn="l" rtl="0">
              <a:spcBef>
                <a:spcPts val="0"/>
              </a:spcBef>
              <a:spcAft>
                <a:spcPts val="0"/>
              </a:spcAft>
              <a:buNone/>
            </a:pPr>
            <a:endParaRPr sz="1200" b="1">
              <a:solidFill>
                <a:schemeClr val="dk2"/>
              </a:solidFill>
              <a:latin typeface="Lato"/>
              <a:ea typeface="Lato"/>
              <a:cs typeface="Lato"/>
              <a:sym typeface="Lato"/>
            </a:endParaRPr>
          </a:p>
        </p:txBody>
      </p:sp>
      <p:pic>
        <p:nvPicPr>
          <p:cNvPr id="47" name="Google Shape;47;p8"/>
          <p:cNvPicPr preferRelativeResize="0"/>
          <p:nvPr/>
        </p:nvPicPr>
        <p:blipFill>
          <a:blip r:embed="rId2">
            <a:alphaModFix/>
          </a:blip>
          <a:stretch>
            <a:fillRect/>
          </a:stretch>
        </p:blipFill>
        <p:spPr>
          <a:xfrm>
            <a:off x="152400" y="4890632"/>
            <a:ext cx="1233500" cy="15598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 side">
  <p:cSld name="TITLE_AND_BODY_1_1">
    <p:bg>
      <p:bgPr>
        <a:solidFill>
          <a:schemeClr val="lt1"/>
        </a:solidFill>
        <a:effectLst/>
      </p:bgPr>
    </p:bg>
    <p:spTree>
      <p:nvGrpSpPr>
        <p:cNvPr id="1" name="Shape 48"/>
        <p:cNvGrpSpPr/>
        <p:nvPr/>
      </p:nvGrpSpPr>
      <p:grpSpPr>
        <a:xfrm>
          <a:off x="0" y="0"/>
          <a:ext cx="0" cy="0"/>
          <a:chOff x="0" y="0"/>
          <a:chExt cx="0" cy="0"/>
        </a:xfrm>
      </p:grpSpPr>
      <p:sp>
        <p:nvSpPr>
          <p:cNvPr id="49" name="Google Shape;49;p9" descr="null"/>
          <p:cNvSpPr/>
          <p:nvPr/>
        </p:nvSpPr>
        <p:spPr>
          <a:xfrm rot="5400000">
            <a:off x="-2303725" y="2040600"/>
            <a:ext cx="5296200" cy="1062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9"/>
          <p:cNvSpPr txBox="1">
            <a:spLocks noGrp="1"/>
          </p:cNvSpPr>
          <p:nvPr>
            <p:ph type="title"/>
          </p:nvPr>
        </p:nvSpPr>
        <p:spPr>
          <a:xfrm>
            <a:off x="1233900" y="357725"/>
            <a:ext cx="7695300" cy="767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3200"/>
              <a:buFont typeface="Lato"/>
              <a:buNone/>
              <a:defRPr b="1">
                <a:solidFill>
                  <a:schemeClr val="dk2"/>
                </a:solidFill>
                <a:latin typeface="Lato"/>
                <a:ea typeface="Lato"/>
                <a:cs typeface="Lato"/>
                <a:sym typeface="Lato"/>
              </a:defRPr>
            </a:lvl1pPr>
            <a:lvl2pPr lvl="1" rtl="0">
              <a:spcBef>
                <a:spcPts val="0"/>
              </a:spcBef>
              <a:spcAft>
                <a:spcPts val="0"/>
              </a:spcAft>
              <a:buClr>
                <a:schemeClr val="dk2"/>
              </a:buClr>
              <a:buSzPts val="3200"/>
              <a:buNone/>
              <a:defRPr>
                <a:solidFill>
                  <a:schemeClr val="dk2"/>
                </a:solidFill>
              </a:defRPr>
            </a:lvl2pPr>
            <a:lvl3pPr lvl="2" rtl="0">
              <a:spcBef>
                <a:spcPts val="0"/>
              </a:spcBef>
              <a:spcAft>
                <a:spcPts val="0"/>
              </a:spcAft>
              <a:buClr>
                <a:schemeClr val="dk2"/>
              </a:buClr>
              <a:buSzPts val="3200"/>
              <a:buNone/>
              <a:defRPr>
                <a:solidFill>
                  <a:schemeClr val="dk2"/>
                </a:solidFill>
              </a:defRPr>
            </a:lvl3pPr>
            <a:lvl4pPr lvl="3" rtl="0">
              <a:spcBef>
                <a:spcPts val="0"/>
              </a:spcBef>
              <a:spcAft>
                <a:spcPts val="0"/>
              </a:spcAft>
              <a:buClr>
                <a:schemeClr val="dk2"/>
              </a:buClr>
              <a:buSzPts val="3200"/>
              <a:buNone/>
              <a:defRPr>
                <a:solidFill>
                  <a:schemeClr val="dk2"/>
                </a:solidFill>
              </a:defRPr>
            </a:lvl4pPr>
            <a:lvl5pPr lvl="4" rtl="0">
              <a:spcBef>
                <a:spcPts val="0"/>
              </a:spcBef>
              <a:spcAft>
                <a:spcPts val="0"/>
              </a:spcAft>
              <a:buClr>
                <a:schemeClr val="dk2"/>
              </a:buClr>
              <a:buSzPts val="3200"/>
              <a:buNone/>
              <a:defRPr>
                <a:solidFill>
                  <a:schemeClr val="dk2"/>
                </a:solidFill>
              </a:defRPr>
            </a:lvl5pPr>
            <a:lvl6pPr lvl="5" rtl="0">
              <a:spcBef>
                <a:spcPts val="0"/>
              </a:spcBef>
              <a:spcAft>
                <a:spcPts val="0"/>
              </a:spcAft>
              <a:buClr>
                <a:schemeClr val="dk2"/>
              </a:buClr>
              <a:buSzPts val="3200"/>
              <a:buNone/>
              <a:defRPr>
                <a:solidFill>
                  <a:schemeClr val="dk2"/>
                </a:solidFill>
              </a:defRPr>
            </a:lvl6pPr>
            <a:lvl7pPr lvl="6" rtl="0">
              <a:spcBef>
                <a:spcPts val="0"/>
              </a:spcBef>
              <a:spcAft>
                <a:spcPts val="0"/>
              </a:spcAft>
              <a:buClr>
                <a:schemeClr val="dk2"/>
              </a:buClr>
              <a:buSzPts val="3200"/>
              <a:buNone/>
              <a:defRPr>
                <a:solidFill>
                  <a:schemeClr val="dk2"/>
                </a:solidFill>
              </a:defRPr>
            </a:lvl7pPr>
            <a:lvl8pPr lvl="7" rtl="0">
              <a:spcBef>
                <a:spcPts val="0"/>
              </a:spcBef>
              <a:spcAft>
                <a:spcPts val="0"/>
              </a:spcAft>
              <a:buClr>
                <a:schemeClr val="dk2"/>
              </a:buClr>
              <a:buSzPts val="3200"/>
              <a:buNone/>
              <a:defRPr>
                <a:solidFill>
                  <a:schemeClr val="dk2"/>
                </a:solidFill>
              </a:defRPr>
            </a:lvl8pPr>
            <a:lvl9pPr lvl="8" rtl="0">
              <a:spcBef>
                <a:spcPts val="0"/>
              </a:spcBef>
              <a:spcAft>
                <a:spcPts val="0"/>
              </a:spcAft>
              <a:buClr>
                <a:schemeClr val="dk2"/>
              </a:buClr>
              <a:buSzPts val="3200"/>
              <a:buNone/>
              <a:defRPr>
                <a:solidFill>
                  <a:schemeClr val="dk2"/>
                </a:solidFill>
              </a:defRPr>
            </a:lvl9pPr>
          </a:lstStyle>
          <a:p>
            <a:endParaRPr/>
          </a:p>
        </p:txBody>
      </p:sp>
      <p:sp>
        <p:nvSpPr>
          <p:cNvPr id="51" name="Google Shape;51;p9"/>
          <p:cNvSpPr txBox="1">
            <a:spLocks noGrp="1"/>
          </p:cNvSpPr>
          <p:nvPr>
            <p:ph type="body" idx="1"/>
          </p:nvPr>
        </p:nvSpPr>
        <p:spPr>
          <a:xfrm>
            <a:off x="1233900" y="1385675"/>
            <a:ext cx="7695300" cy="2710200"/>
          </a:xfrm>
          <a:prstGeom prst="rect">
            <a:avLst/>
          </a:prstGeom>
        </p:spPr>
        <p:txBody>
          <a:bodyPr spcFirstLastPara="1" wrap="square" lIns="91425" tIns="91425" rIns="91425" bIns="91425" anchor="t" anchorCtr="0">
            <a:noAutofit/>
          </a:bodyPr>
          <a:lstStyle>
            <a:lvl1pPr marL="457200" lvl="0" indent="-381000" rtl="0">
              <a:lnSpc>
                <a:spcPct val="100000"/>
              </a:lnSpc>
              <a:spcBef>
                <a:spcPts val="0"/>
              </a:spcBef>
              <a:spcAft>
                <a:spcPts val="0"/>
              </a:spcAft>
              <a:buClr>
                <a:schemeClr val="dk2"/>
              </a:buClr>
              <a:buSzPts val="2400"/>
              <a:buFont typeface="Lato"/>
              <a:buChar char="●"/>
              <a:defRPr>
                <a:solidFill>
                  <a:schemeClr val="dk2"/>
                </a:solidFill>
                <a:latin typeface="Lato"/>
                <a:ea typeface="Lato"/>
                <a:cs typeface="Lato"/>
                <a:sym typeface="Lato"/>
              </a:defRPr>
            </a:lvl1pPr>
            <a:lvl2pPr marL="914400" lvl="1" indent="-361950" rtl="0">
              <a:lnSpc>
                <a:spcPct val="100000"/>
              </a:lnSpc>
              <a:spcBef>
                <a:spcPts val="1600"/>
              </a:spcBef>
              <a:spcAft>
                <a:spcPts val="0"/>
              </a:spcAft>
              <a:buClr>
                <a:schemeClr val="dk2"/>
              </a:buClr>
              <a:buSzPts val="2100"/>
              <a:buFont typeface="Lato"/>
              <a:buChar char="○"/>
              <a:defRPr sz="2100">
                <a:solidFill>
                  <a:schemeClr val="dk2"/>
                </a:solidFill>
                <a:latin typeface="Lato"/>
                <a:ea typeface="Lato"/>
                <a:cs typeface="Lato"/>
                <a:sym typeface="Lato"/>
              </a:defRPr>
            </a:lvl2pPr>
            <a:lvl3pPr marL="1371600" lvl="2" indent="-342900" rtl="0">
              <a:lnSpc>
                <a:spcPct val="100000"/>
              </a:lnSpc>
              <a:spcBef>
                <a:spcPts val="1600"/>
              </a:spcBef>
              <a:spcAft>
                <a:spcPts val="0"/>
              </a:spcAft>
              <a:buClr>
                <a:schemeClr val="dk2"/>
              </a:buClr>
              <a:buSzPts val="1800"/>
              <a:buFont typeface="Lato"/>
              <a:buChar char="■"/>
              <a:defRPr sz="1800">
                <a:solidFill>
                  <a:schemeClr val="dk2"/>
                </a:solidFill>
                <a:latin typeface="Lato"/>
                <a:ea typeface="Lato"/>
                <a:cs typeface="Lato"/>
                <a:sym typeface="Lato"/>
              </a:defRPr>
            </a:lvl3pPr>
            <a:lvl4pPr marL="1828800" lvl="3" indent="-330200" rtl="0">
              <a:lnSpc>
                <a:spcPct val="100000"/>
              </a:lnSpc>
              <a:spcBef>
                <a:spcPts val="1600"/>
              </a:spcBef>
              <a:spcAft>
                <a:spcPts val="0"/>
              </a:spcAft>
              <a:buClr>
                <a:schemeClr val="dk2"/>
              </a:buClr>
              <a:buSzPts val="1600"/>
              <a:buFont typeface="Lato"/>
              <a:buChar char="●"/>
              <a:defRPr>
                <a:solidFill>
                  <a:schemeClr val="dk2"/>
                </a:solidFill>
                <a:latin typeface="Lato"/>
                <a:ea typeface="Lato"/>
                <a:cs typeface="Lato"/>
                <a:sym typeface="Lato"/>
              </a:defRPr>
            </a:lvl4pPr>
            <a:lvl5pPr marL="2286000" lvl="4" indent="-317500" rtl="0">
              <a:lnSpc>
                <a:spcPct val="100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rtl="0">
              <a:lnSpc>
                <a:spcPct val="100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rtl="0">
              <a:lnSpc>
                <a:spcPct val="100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rtl="0">
              <a:lnSpc>
                <a:spcPct val="100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rtl="0">
              <a:lnSpc>
                <a:spcPct val="100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52" name="Google Shape;52;p9"/>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b="1">
                <a:solidFill>
                  <a:schemeClr val="dk2"/>
                </a:solidFill>
                <a:latin typeface="Nunito"/>
                <a:ea typeface="Nunito"/>
                <a:cs typeface="Nunito"/>
                <a:sym typeface="Nunito"/>
              </a:defRPr>
            </a:lvl1pPr>
            <a:lvl2pPr lvl="1" rtl="0">
              <a:buNone/>
              <a:defRPr b="1">
                <a:solidFill>
                  <a:schemeClr val="dk2"/>
                </a:solidFill>
                <a:latin typeface="Nunito"/>
                <a:ea typeface="Nunito"/>
                <a:cs typeface="Nunito"/>
                <a:sym typeface="Nunito"/>
              </a:defRPr>
            </a:lvl2pPr>
            <a:lvl3pPr lvl="2" rtl="0">
              <a:buNone/>
              <a:defRPr b="1">
                <a:solidFill>
                  <a:schemeClr val="dk2"/>
                </a:solidFill>
                <a:latin typeface="Nunito"/>
                <a:ea typeface="Nunito"/>
                <a:cs typeface="Nunito"/>
                <a:sym typeface="Nunito"/>
              </a:defRPr>
            </a:lvl3pPr>
            <a:lvl4pPr lvl="3" rtl="0">
              <a:buNone/>
              <a:defRPr b="1">
                <a:solidFill>
                  <a:schemeClr val="dk2"/>
                </a:solidFill>
                <a:latin typeface="Nunito"/>
                <a:ea typeface="Nunito"/>
                <a:cs typeface="Nunito"/>
                <a:sym typeface="Nunito"/>
              </a:defRPr>
            </a:lvl4pPr>
            <a:lvl5pPr lvl="4" rtl="0">
              <a:buNone/>
              <a:defRPr b="1">
                <a:solidFill>
                  <a:schemeClr val="dk2"/>
                </a:solidFill>
                <a:latin typeface="Nunito"/>
                <a:ea typeface="Nunito"/>
                <a:cs typeface="Nunito"/>
                <a:sym typeface="Nunito"/>
              </a:defRPr>
            </a:lvl5pPr>
            <a:lvl6pPr lvl="5" rtl="0">
              <a:buNone/>
              <a:defRPr b="1">
                <a:solidFill>
                  <a:schemeClr val="dk2"/>
                </a:solidFill>
                <a:latin typeface="Nunito"/>
                <a:ea typeface="Nunito"/>
                <a:cs typeface="Nunito"/>
                <a:sym typeface="Nunito"/>
              </a:defRPr>
            </a:lvl6pPr>
            <a:lvl7pPr lvl="6" rtl="0">
              <a:buNone/>
              <a:defRPr b="1">
                <a:solidFill>
                  <a:schemeClr val="dk2"/>
                </a:solidFill>
                <a:latin typeface="Nunito"/>
                <a:ea typeface="Nunito"/>
                <a:cs typeface="Nunito"/>
                <a:sym typeface="Nunito"/>
              </a:defRPr>
            </a:lvl7pPr>
            <a:lvl8pPr lvl="7" rtl="0">
              <a:buNone/>
              <a:defRPr b="1">
                <a:solidFill>
                  <a:schemeClr val="dk2"/>
                </a:solidFill>
                <a:latin typeface="Nunito"/>
                <a:ea typeface="Nunito"/>
                <a:cs typeface="Nunito"/>
                <a:sym typeface="Nunito"/>
              </a:defRPr>
            </a:lvl8pPr>
            <a:lvl9pPr lvl="8" rtl="0">
              <a:buNone/>
              <a:defRPr b="1">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
        <p:nvSpPr>
          <p:cNvPr id="53" name="Google Shape;53;p9"/>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chemeClr val="dk2"/>
                </a:solidFill>
                <a:latin typeface="Lato"/>
                <a:ea typeface="Lato"/>
                <a:cs typeface="Lato"/>
                <a:sym typeface="Lato"/>
              </a:rPr>
              <a:t>© 20</a:t>
            </a:r>
            <a:r>
              <a:rPr lang="en" sz="700">
                <a:solidFill>
                  <a:schemeClr val="dk2"/>
                </a:solidFill>
                <a:latin typeface="Lato"/>
                <a:ea typeface="Lato"/>
                <a:cs typeface="Lato"/>
                <a:sym typeface="Lato"/>
              </a:rPr>
              <a:t>20</a:t>
            </a:r>
            <a:r>
              <a:rPr lang="en" sz="700" b="0" i="0" u="none" strike="noStrike" cap="none">
                <a:solidFill>
                  <a:schemeClr val="dk2"/>
                </a:solidFill>
                <a:latin typeface="Lato"/>
                <a:ea typeface="Lato"/>
                <a:cs typeface="Lato"/>
                <a:sym typeface="Lato"/>
              </a:rPr>
              <a:t> </a:t>
            </a:r>
            <a:r>
              <a:rPr lang="en" sz="700" b="1" i="0" u="none" strike="noStrike" cap="none">
                <a:solidFill>
                  <a:schemeClr val="dk2"/>
                </a:solidFill>
                <a:latin typeface="Lato"/>
                <a:ea typeface="Lato"/>
                <a:cs typeface="Lato"/>
                <a:sym typeface="Lato"/>
              </a:rPr>
              <a:t>CAST | Until </a:t>
            </a:r>
            <a:r>
              <a:rPr lang="en" sz="700" b="1">
                <a:solidFill>
                  <a:schemeClr val="dk2"/>
                </a:solidFill>
                <a:latin typeface="Lato"/>
                <a:ea typeface="Lato"/>
                <a:cs typeface="Lato"/>
                <a:sym typeface="Lato"/>
              </a:rPr>
              <a:t>l</a:t>
            </a:r>
            <a:r>
              <a:rPr lang="en" sz="700" b="1" i="0" u="none" strike="noStrike" cap="none">
                <a:solidFill>
                  <a:schemeClr val="dk2"/>
                </a:solidFill>
                <a:latin typeface="Lato"/>
                <a:ea typeface="Lato"/>
                <a:cs typeface="Lato"/>
                <a:sym typeface="Lato"/>
              </a:rPr>
              <a:t>earning </a:t>
            </a:r>
            <a:r>
              <a:rPr lang="en" sz="700" b="1">
                <a:solidFill>
                  <a:schemeClr val="dk2"/>
                </a:solidFill>
                <a:latin typeface="Lato"/>
                <a:ea typeface="Lato"/>
                <a:cs typeface="Lato"/>
                <a:sym typeface="Lato"/>
              </a:rPr>
              <a:t>h</a:t>
            </a:r>
            <a:r>
              <a:rPr lang="en" sz="700" b="1" i="0" u="none" strike="noStrike" cap="none">
                <a:solidFill>
                  <a:schemeClr val="dk2"/>
                </a:solidFill>
                <a:latin typeface="Lato"/>
                <a:ea typeface="Lato"/>
                <a:cs typeface="Lato"/>
                <a:sym typeface="Lato"/>
              </a:rPr>
              <a:t>as </a:t>
            </a:r>
            <a:r>
              <a:rPr lang="en" sz="700" b="1">
                <a:solidFill>
                  <a:schemeClr val="dk2"/>
                </a:solidFill>
                <a:latin typeface="Lato"/>
                <a:ea typeface="Lato"/>
                <a:cs typeface="Lato"/>
                <a:sym typeface="Lato"/>
              </a:rPr>
              <a:t>n</a:t>
            </a:r>
            <a:r>
              <a:rPr lang="en" sz="700" b="1" i="0" u="none" strike="noStrike" cap="none">
                <a:solidFill>
                  <a:schemeClr val="dk2"/>
                </a:solidFill>
                <a:latin typeface="Lato"/>
                <a:ea typeface="Lato"/>
                <a:cs typeface="Lato"/>
                <a:sym typeface="Lato"/>
              </a:rPr>
              <a:t>o </a:t>
            </a:r>
            <a:r>
              <a:rPr lang="en" sz="700" b="1">
                <a:solidFill>
                  <a:schemeClr val="dk2"/>
                </a:solidFill>
                <a:latin typeface="Lato"/>
                <a:ea typeface="Lato"/>
                <a:cs typeface="Lato"/>
                <a:sym typeface="Lato"/>
              </a:rPr>
              <a:t>l</a:t>
            </a:r>
            <a:r>
              <a:rPr lang="en" sz="700" b="1" i="0" u="none" strike="noStrike" cap="none">
                <a:solidFill>
                  <a:schemeClr val="dk2"/>
                </a:solidFill>
                <a:latin typeface="Lato"/>
                <a:ea typeface="Lato"/>
                <a:cs typeface="Lato"/>
                <a:sym typeface="Lato"/>
              </a:rPr>
              <a:t>imits</a:t>
            </a:r>
            <a:endParaRPr sz="700" b="1" i="0" u="none" strike="noStrike" cap="none">
              <a:solidFill>
                <a:schemeClr val="dk2"/>
              </a:solidFill>
              <a:latin typeface="Lato"/>
              <a:ea typeface="Lato"/>
              <a:cs typeface="Lato"/>
              <a:sym typeface="Lat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 top">
  <p:cSld name="TITLE_AND_TWO_COLUMNS_1">
    <p:bg>
      <p:bgPr>
        <a:solidFill>
          <a:schemeClr val="lt1"/>
        </a:solidFill>
        <a:effectLst/>
      </p:bgPr>
    </p:bg>
    <p:spTree>
      <p:nvGrpSpPr>
        <p:cNvPr id="1" name="Shape 54"/>
        <p:cNvGrpSpPr/>
        <p:nvPr/>
      </p:nvGrpSpPr>
      <p:grpSpPr>
        <a:xfrm>
          <a:off x="0" y="0"/>
          <a:ext cx="0" cy="0"/>
          <a:chOff x="0" y="0"/>
          <a:chExt cx="0" cy="0"/>
        </a:xfrm>
      </p:grpSpPr>
      <p:sp>
        <p:nvSpPr>
          <p:cNvPr id="55" name="Google Shape;55;p10" descr="null"/>
          <p:cNvSpPr/>
          <p:nvPr/>
        </p:nvSpPr>
        <p:spPr>
          <a:xfrm>
            <a:off x="-74950" y="-36525"/>
            <a:ext cx="9227700" cy="10344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0"/>
          <p:cNvSpPr txBox="1">
            <a:spLocks noGrp="1"/>
          </p:cNvSpPr>
          <p:nvPr>
            <p:ph type="title"/>
          </p:nvPr>
        </p:nvSpPr>
        <p:spPr>
          <a:xfrm>
            <a:off x="471900" y="205325"/>
            <a:ext cx="8222100" cy="7677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Font typeface="Nunito"/>
              <a:buNone/>
              <a:defRPr>
                <a:latin typeface="Nunito"/>
                <a:ea typeface="Nunito"/>
                <a:cs typeface="Nunito"/>
                <a:sym typeface="Nunito"/>
              </a:defRPr>
            </a:lvl1pPr>
            <a:lvl2pPr lvl="1" rtl="0">
              <a:spcBef>
                <a:spcPts val="0"/>
              </a:spcBef>
              <a:spcAft>
                <a:spcPts val="0"/>
              </a:spcAft>
              <a:buSzPts val="3200"/>
              <a:buFont typeface="Nunito"/>
              <a:buNone/>
              <a:defRPr>
                <a:latin typeface="Nunito"/>
                <a:ea typeface="Nunito"/>
                <a:cs typeface="Nunito"/>
                <a:sym typeface="Nunito"/>
              </a:defRPr>
            </a:lvl2pPr>
            <a:lvl3pPr lvl="2" rtl="0">
              <a:spcBef>
                <a:spcPts val="0"/>
              </a:spcBef>
              <a:spcAft>
                <a:spcPts val="0"/>
              </a:spcAft>
              <a:buSzPts val="3200"/>
              <a:buFont typeface="Nunito"/>
              <a:buNone/>
              <a:defRPr>
                <a:latin typeface="Nunito"/>
                <a:ea typeface="Nunito"/>
                <a:cs typeface="Nunito"/>
                <a:sym typeface="Nunito"/>
              </a:defRPr>
            </a:lvl3pPr>
            <a:lvl4pPr lvl="3" rtl="0">
              <a:spcBef>
                <a:spcPts val="0"/>
              </a:spcBef>
              <a:spcAft>
                <a:spcPts val="0"/>
              </a:spcAft>
              <a:buSzPts val="3200"/>
              <a:buFont typeface="Nunito"/>
              <a:buNone/>
              <a:defRPr>
                <a:latin typeface="Nunito"/>
                <a:ea typeface="Nunito"/>
                <a:cs typeface="Nunito"/>
                <a:sym typeface="Nunito"/>
              </a:defRPr>
            </a:lvl4pPr>
            <a:lvl5pPr lvl="4" rtl="0">
              <a:spcBef>
                <a:spcPts val="0"/>
              </a:spcBef>
              <a:spcAft>
                <a:spcPts val="0"/>
              </a:spcAft>
              <a:buSzPts val="3200"/>
              <a:buFont typeface="Nunito"/>
              <a:buNone/>
              <a:defRPr>
                <a:latin typeface="Nunito"/>
                <a:ea typeface="Nunito"/>
                <a:cs typeface="Nunito"/>
                <a:sym typeface="Nunito"/>
              </a:defRPr>
            </a:lvl5pPr>
            <a:lvl6pPr lvl="5" rtl="0">
              <a:spcBef>
                <a:spcPts val="0"/>
              </a:spcBef>
              <a:spcAft>
                <a:spcPts val="0"/>
              </a:spcAft>
              <a:buSzPts val="3200"/>
              <a:buFont typeface="Nunito"/>
              <a:buNone/>
              <a:defRPr>
                <a:latin typeface="Nunito"/>
                <a:ea typeface="Nunito"/>
                <a:cs typeface="Nunito"/>
                <a:sym typeface="Nunito"/>
              </a:defRPr>
            </a:lvl6pPr>
            <a:lvl7pPr lvl="6" rtl="0">
              <a:spcBef>
                <a:spcPts val="0"/>
              </a:spcBef>
              <a:spcAft>
                <a:spcPts val="0"/>
              </a:spcAft>
              <a:buSzPts val="3200"/>
              <a:buFont typeface="Nunito"/>
              <a:buNone/>
              <a:defRPr>
                <a:latin typeface="Nunito"/>
                <a:ea typeface="Nunito"/>
                <a:cs typeface="Nunito"/>
                <a:sym typeface="Nunito"/>
              </a:defRPr>
            </a:lvl7pPr>
            <a:lvl8pPr lvl="7" rtl="0">
              <a:spcBef>
                <a:spcPts val="0"/>
              </a:spcBef>
              <a:spcAft>
                <a:spcPts val="0"/>
              </a:spcAft>
              <a:buSzPts val="3200"/>
              <a:buFont typeface="Nunito"/>
              <a:buNone/>
              <a:defRPr>
                <a:latin typeface="Nunito"/>
                <a:ea typeface="Nunito"/>
                <a:cs typeface="Nunito"/>
                <a:sym typeface="Nunito"/>
              </a:defRPr>
            </a:lvl8pPr>
            <a:lvl9pPr lvl="8" rtl="0">
              <a:spcBef>
                <a:spcPts val="0"/>
              </a:spcBef>
              <a:spcAft>
                <a:spcPts val="0"/>
              </a:spcAft>
              <a:buSzPts val="3200"/>
              <a:buFont typeface="Nunito"/>
              <a:buNone/>
              <a:defRPr>
                <a:latin typeface="Nunito"/>
                <a:ea typeface="Nunito"/>
                <a:cs typeface="Nunito"/>
                <a:sym typeface="Nunito"/>
              </a:defRPr>
            </a:lvl9pPr>
          </a:lstStyle>
          <a:p>
            <a:endParaRPr/>
          </a:p>
        </p:txBody>
      </p:sp>
      <p:sp>
        <p:nvSpPr>
          <p:cNvPr id="57" name="Google Shape;57;p10"/>
          <p:cNvSpPr txBox="1">
            <a:spLocks noGrp="1"/>
          </p:cNvSpPr>
          <p:nvPr>
            <p:ph type="body" idx="1"/>
          </p:nvPr>
        </p:nvSpPr>
        <p:spPr>
          <a:xfrm>
            <a:off x="471900" y="1385675"/>
            <a:ext cx="3999900" cy="27102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dk2"/>
              </a:buClr>
              <a:buSzPts val="2400"/>
              <a:buFont typeface="Nunito"/>
              <a:buChar char="●"/>
              <a:defRPr>
                <a:solidFill>
                  <a:schemeClr val="dk2"/>
                </a:solidFill>
                <a:latin typeface="Nunito"/>
                <a:ea typeface="Nunito"/>
                <a:cs typeface="Nunito"/>
                <a:sym typeface="Nunito"/>
              </a:defRPr>
            </a:lvl1pPr>
            <a:lvl2pPr marL="914400" lvl="1" indent="-361950" rtl="0">
              <a:spcBef>
                <a:spcPts val="1600"/>
              </a:spcBef>
              <a:spcAft>
                <a:spcPts val="0"/>
              </a:spcAft>
              <a:buClr>
                <a:schemeClr val="dk2"/>
              </a:buClr>
              <a:buSzPts val="2100"/>
              <a:buFont typeface="Nunito"/>
              <a:buChar char="○"/>
              <a:defRPr>
                <a:solidFill>
                  <a:schemeClr val="dk2"/>
                </a:solidFill>
                <a:latin typeface="Nunito"/>
                <a:ea typeface="Nunito"/>
                <a:cs typeface="Nunito"/>
                <a:sym typeface="Nunito"/>
              </a:defRPr>
            </a:lvl2pPr>
            <a:lvl3pPr marL="1371600" lvl="2" indent="-304800" rtl="0">
              <a:spcBef>
                <a:spcPts val="1600"/>
              </a:spcBef>
              <a:spcAft>
                <a:spcPts val="0"/>
              </a:spcAft>
              <a:buClr>
                <a:schemeClr val="dk2"/>
              </a:buClr>
              <a:buSzPts val="1200"/>
              <a:buFont typeface="Nunito"/>
              <a:buChar char="■"/>
              <a:defRPr sz="1200">
                <a:solidFill>
                  <a:schemeClr val="dk2"/>
                </a:solidFill>
                <a:latin typeface="Nunito"/>
                <a:ea typeface="Nunito"/>
                <a:cs typeface="Nunito"/>
                <a:sym typeface="Nunito"/>
              </a:defRPr>
            </a:lvl3pPr>
            <a:lvl4pPr marL="1828800" lvl="3" indent="-304800" rtl="0">
              <a:spcBef>
                <a:spcPts val="1600"/>
              </a:spcBef>
              <a:spcAft>
                <a:spcPts val="0"/>
              </a:spcAft>
              <a:buClr>
                <a:schemeClr val="dk2"/>
              </a:buClr>
              <a:buSzPts val="1200"/>
              <a:buFont typeface="Nunito"/>
              <a:buChar char="●"/>
              <a:defRPr sz="1200">
                <a:solidFill>
                  <a:schemeClr val="dk2"/>
                </a:solidFill>
                <a:latin typeface="Nunito"/>
                <a:ea typeface="Nunito"/>
                <a:cs typeface="Nunito"/>
                <a:sym typeface="Nunito"/>
              </a:defRPr>
            </a:lvl4pPr>
            <a:lvl5pPr marL="2286000" lvl="4" indent="-304800" rtl="0">
              <a:spcBef>
                <a:spcPts val="1600"/>
              </a:spcBef>
              <a:spcAft>
                <a:spcPts val="0"/>
              </a:spcAft>
              <a:buClr>
                <a:schemeClr val="dk2"/>
              </a:buClr>
              <a:buSzPts val="1200"/>
              <a:buFont typeface="Nunito"/>
              <a:buChar char="○"/>
              <a:defRPr sz="1200">
                <a:solidFill>
                  <a:schemeClr val="dk2"/>
                </a:solidFill>
                <a:latin typeface="Nunito"/>
                <a:ea typeface="Nunito"/>
                <a:cs typeface="Nunito"/>
                <a:sym typeface="Nunito"/>
              </a:defRPr>
            </a:lvl5pPr>
            <a:lvl6pPr marL="2743200" lvl="5" indent="-304800" rtl="0">
              <a:spcBef>
                <a:spcPts val="1600"/>
              </a:spcBef>
              <a:spcAft>
                <a:spcPts val="0"/>
              </a:spcAft>
              <a:buClr>
                <a:schemeClr val="dk2"/>
              </a:buClr>
              <a:buSzPts val="1200"/>
              <a:buFont typeface="Nunito"/>
              <a:buChar char="■"/>
              <a:defRPr sz="1200">
                <a:solidFill>
                  <a:schemeClr val="dk2"/>
                </a:solidFill>
                <a:latin typeface="Nunito"/>
                <a:ea typeface="Nunito"/>
                <a:cs typeface="Nunito"/>
                <a:sym typeface="Nunito"/>
              </a:defRPr>
            </a:lvl6pPr>
            <a:lvl7pPr marL="3200400" lvl="6" indent="-304800" rtl="0">
              <a:spcBef>
                <a:spcPts val="1600"/>
              </a:spcBef>
              <a:spcAft>
                <a:spcPts val="0"/>
              </a:spcAft>
              <a:buClr>
                <a:schemeClr val="dk2"/>
              </a:buClr>
              <a:buSzPts val="1200"/>
              <a:buFont typeface="Nunito"/>
              <a:buChar char="●"/>
              <a:defRPr sz="1200">
                <a:solidFill>
                  <a:schemeClr val="dk2"/>
                </a:solidFill>
                <a:latin typeface="Nunito"/>
                <a:ea typeface="Nunito"/>
                <a:cs typeface="Nunito"/>
                <a:sym typeface="Nunito"/>
              </a:defRPr>
            </a:lvl7pPr>
            <a:lvl8pPr marL="3657600" lvl="7" indent="-304800" rtl="0">
              <a:spcBef>
                <a:spcPts val="1600"/>
              </a:spcBef>
              <a:spcAft>
                <a:spcPts val="0"/>
              </a:spcAft>
              <a:buClr>
                <a:schemeClr val="dk2"/>
              </a:buClr>
              <a:buSzPts val="1200"/>
              <a:buFont typeface="Nunito"/>
              <a:buChar char="○"/>
              <a:defRPr sz="1200">
                <a:solidFill>
                  <a:schemeClr val="dk2"/>
                </a:solidFill>
                <a:latin typeface="Nunito"/>
                <a:ea typeface="Nunito"/>
                <a:cs typeface="Nunito"/>
                <a:sym typeface="Nunito"/>
              </a:defRPr>
            </a:lvl8pPr>
            <a:lvl9pPr marL="4114800" lvl="8" indent="-304800" rtl="0">
              <a:spcBef>
                <a:spcPts val="1600"/>
              </a:spcBef>
              <a:spcAft>
                <a:spcPts val="1600"/>
              </a:spcAft>
              <a:buClr>
                <a:schemeClr val="dk2"/>
              </a:buClr>
              <a:buSzPts val="1200"/>
              <a:buFont typeface="Nunito"/>
              <a:buChar char="■"/>
              <a:defRPr sz="1200">
                <a:solidFill>
                  <a:schemeClr val="dk2"/>
                </a:solidFill>
                <a:latin typeface="Nunito"/>
                <a:ea typeface="Nunito"/>
                <a:cs typeface="Nunito"/>
                <a:sym typeface="Nunito"/>
              </a:defRPr>
            </a:lvl9pPr>
          </a:lstStyle>
          <a:p>
            <a:endParaRPr/>
          </a:p>
        </p:txBody>
      </p:sp>
      <p:sp>
        <p:nvSpPr>
          <p:cNvPr id="58" name="Google Shape;58;p10"/>
          <p:cNvSpPr txBox="1">
            <a:spLocks noGrp="1"/>
          </p:cNvSpPr>
          <p:nvPr>
            <p:ph type="body" idx="2"/>
          </p:nvPr>
        </p:nvSpPr>
        <p:spPr>
          <a:xfrm>
            <a:off x="4694250" y="1385675"/>
            <a:ext cx="3999900" cy="27102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Clr>
                <a:schemeClr val="dk2"/>
              </a:buClr>
              <a:buSzPts val="2400"/>
              <a:buFont typeface="Nunito"/>
              <a:buChar char="●"/>
              <a:defRPr>
                <a:solidFill>
                  <a:schemeClr val="dk2"/>
                </a:solidFill>
                <a:latin typeface="Nunito"/>
                <a:ea typeface="Nunito"/>
                <a:cs typeface="Nunito"/>
                <a:sym typeface="Nunito"/>
              </a:defRPr>
            </a:lvl1pPr>
            <a:lvl2pPr marL="914400" lvl="1" indent="-361950" rtl="0">
              <a:spcBef>
                <a:spcPts val="1600"/>
              </a:spcBef>
              <a:spcAft>
                <a:spcPts val="0"/>
              </a:spcAft>
              <a:buClr>
                <a:schemeClr val="dk2"/>
              </a:buClr>
              <a:buSzPts val="2100"/>
              <a:buFont typeface="Nunito"/>
              <a:buChar char="○"/>
              <a:defRPr>
                <a:solidFill>
                  <a:schemeClr val="dk2"/>
                </a:solidFill>
                <a:latin typeface="Nunito"/>
                <a:ea typeface="Nunito"/>
                <a:cs typeface="Nunito"/>
                <a:sym typeface="Nunito"/>
              </a:defRPr>
            </a:lvl2pPr>
            <a:lvl3pPr marL="1371600" lvl="2" indent="-304800" rtl="0">
              <a:spcBef>
                <a:spcPts val="1600"/>
              </a:spcBef>
              <a:spcAft>
                <a:spcPts val="0"/>
              </a:spcAft>
              <a:buClr>
                <a:schemeClr val="dk2"/>
              </a:buClr>
              <a:buSzPts val="1200"/>
              <a:buFont typeface="Nunito"/>
              <a:buChar char="■"/>
              <a:defRPr sz="1200">
                <a:solidFill>
                  <a:schemeClr val="dk2"/>
                </a:solidFill>
                <a:latin typeface="Nunito"/>
                <a:ea typeface="Nunito"/>
                <a:cs typeface="Nunito"/>
                <a:sym typeface="Nunito"/>
              </a:defRPr>
            </a:lvl3pPr>
            <a:lvl4pPr marL="1828800" lvl="3" indent="-304800" rtl="0">
              <a:spcBef>
                <a:spcPts val="1600"/>
              </a:spcBef>
              <a:spcAft>
                <a:spcPts val="0"/>
              </a:spcAft>
              <a:buClr>
                <a:schemeClr val="dk2"/>
              </a:buClr>
              <a:buSzPts val="1200"/>
              <a:buFont typeface="Nunito"/>
              <a:buChar char="●"/>
              <a:defRPr sz="1200">
                <a:solidFill>
                  <a:schemeClr val="dk2"/>
                </a:solidFill>
                <a:latin typeface="Nunito"/>
                <a:ea typeface="Nunito"/>
                <a:cs typeface="Nunito"/>
                <a:sym typeface="Nunito"/>
              </a:defRPr>
            </a:lvl4pPr>
            <a:lvl5pPr marL="2286000" lvl="4" indent="-304800" rtl="0">
              <a:spcBef>
                <a:spcPts val="1600"/>
              </a:spcBef>
              <a:spcAft>
                <a:spcPts val="0"/>
              </a:spcAft>
              <a:buClr>
                <a:schemeClr val="dk2"/>
              </a:buClr>
              <a:buSzPts val="1200"/>
              <a:buFont typeface="Nunito"/>
              <a:buChar char="○"/>
              <a:defRPr sz="1200">
                <a:solidFill>
                  <a:schemeClr val="dk2"/>
                </a:solidFill>
                <a:latin typeface="Nunito"/>
                <a:ea typeface="Nunito"/>
                <a:cs typeface="Nunito"/>
                <a:sym typeface="Nunito"/>
              </a:defRPr>
            </a:lvl5pPr>
            <a:lvl6pPr marL="2743200" lvl="5" indent="-304800" rtl="0">
              <a:spcBef>
                <a:spcPts val="1600"/>
              </a:spcBef>
              <a:spcAft>
                <a:spcPts val="0"/>
              </a:spcAft>
              <a:buClr>
                <a:schemeClr val="dk2"/>
              </a:buClr>
              <a:buSzPts val="1200"/>
              <a:buFont typeface="Nunito"/>
              <a:buChar char="■"/>
              <a:defRPr sz="1200">
                <a:solidFill>
                  <a:schemeClr val="dk2"/>
                </a:solidFill>
                <a:latin typeface="Nunito"/>
                <a:ea typeface="Nunito"/>
                <a:cs typeface="Nunito"/>
                <a:sym typeface="Nunito"/>
              </a:defRPr>
            </a:lvl6pPr>
            <a:lvl7pPr marL="3200400" lvl="6" indent="-304800" rtl="0">
              <a:spcBef>
                <a:spcPts val="1600"/>
              </a:spcBef>
              <a:spcAft>
                <a:spcPts val="0"/>
              </a:spcAft>
              <a:buClr>
                <a:schemeClr val="dk2"/>
              </a:buClr>
              <a:buSzPts val="1200"/>
              <a:buFont typeface="Nunito"/>
              <a:buChar char="●"/>
              <a:defRPr sz="1200">
                <a:solidFill>
                  <a:schemeClr val="dk2"/>
                </a:solidFill>
                <a:latin typeface="Nunito"/>
                <a:ea typeface="Nunito"/>
                <a:cs typeface="Nunito"/>
                <a:sym typeface="Nunito"/>
              </a:defRPr>
            </a:lvl7pPr>
            <a:lvl8pPr marL="3657600" lvl="7" indent="-304800" rtl="0">
              <a:spcBef>
                <a:spcPts val="1600"/>
              </a:spcBef>
              <a:spcAft>
                <a:spcPts val="0"/>
              </a:spcAft>
              <a:buClr>
                <a:schemeClr val="dk2"/>
              </a:buClr>
              <a:buSzPts val="1200"/>
              <a:buFont typeface="Nunito"/>
              <a:buChar char="○"/>
              <a:defRPr sz="1200">
                <a:solidFill>
                  <a:schemeClr val="dk2"/>
                </a:solidFill>
                <a:latin typeface="Nunito"/>
                <a:ea typeface="Nunito"/>
                <a:cs typeface="Nunito"/>
                <a:sym typeface="Nunito"/>
              </a:defRPr>
            </a:lvl8pPr>
            <a:lvl9pPr marL="4114800" lvl="8" indent="-304800" rtl="0">
              <a:spcBef>
                <a:spcPts val="1600"/>
              </a:spcBef>
              <a:spcAft>
                <a:spcPts val="1600"/>
              </a:spcAft>
              <a:buClr>
                <a:schemeClr val="dk2"/>
              </a:buClr>
              <a:buSzPts val="1200"/>
              <a:buFont typeface="Nunito"/>
              <a:buChar char="■"/>
              <a:defRPr sz="1200">
                <a:solidFill>
                  <a:schemeClr val="dk2"/>
                </a:solidFill>
                <a:latin typeface="Nunito"/>
                <a:ea typeface="Nunito"/>
                <a:cs typeface="Nunito"/>
                <a:sym typeface="Nunito"/>
              </a:defRPr>
            </a:lvl9pPr>
          </a:lstStyle>
          <a:p>
            <a:endParaRPr/>
          </a:p>
        </p:txBody>
      </p:sp>
      <p:sp>
        <p:nvSpPr>
          <p:cNvPr id="59" name="Google Shape;59;p10"/>
          <p:cNvSpPr txBox="1">
            <a:spLocks noGrp="1"/>
          </p:cNvSpPr>
          <p:nvPr>
            <p:ph type="sldNum" idx="12"/>
          </p:nvPr>
        </p:nvSpPr>
        <p:spPr>
          <a:xfrm>
            <a:off x="8523541" y="4771823"/>
            <a:ext cx="548700" cy="393600"/>
          </a:xfrm>
          <a:prstGeom prst="rect">
            <a:avLst/>
          </a:prstGeom>
        </p:spPr>
        <p:txBody>
          <a:bodyPr spcFirstLastPara="1" wrap="square" lIns="91425" tIns="91425" rIns="91425" bIns="91425" anchor="ctr" anchorCtr="0">
            <a:noAutofit/>
          </a:bodyPr>
          <a:lstStyle>
            <a:lvl1pPr lvl="0" rtl="0">
              <a:buNone/>
              <a:defRPr b="1">
                <a:solidFill>
                  <a:schemeClr val="dk2"/>
                </a:solidFill>
                <a:latin typeface="Nunito"/>
                <a:ea typeface="Nunito"/>
                <a:cs typeface="Nunito"/>
                <a:sym typeface="Nunito"/>
              </a:defRPr>
            </a:lvl1pPr>
            <a:lvl2pPr lvl="1" rtl="0">
              <a:buNone/>
              <a:defRPr b="1">
                <a:solidFill>
                  <a:schemeClr val="dk2"/>
                </a:solidFill>
                <a:latin typeface="Nunito"/>
                <a:ea typeface="Nunito"/>
                <a:cs typeface="Nunito"/>
                <a:sym typeface="Nunito"/>
              </a:defRPr>
            </a:lvl2pPr>
            <a:lvl3pPr lvl="2" rtl="0">
              <a:buNone/>
              <a:defRPr b="1">
                <a:solidFill>
                  <a:schemeClr val="dk2"/>
                </a:solidFill>
                <a:latin typeface="Nunito"/>
                <a:ea typeface="Nunito"/>
                <a:cs typeface="Nunito"/>
                <a:sym typeface="Nunito"/>
              </a:defRPr>
            </a:lvl3pPr>
            <a:lvl4pPr lvl="3" rtl="0">
              <a:buNone/>
              <a:defRPr b="1">
                <a:solidFill>
                  <a:schemeClr val="dk2"/>
                </a:solidFill>
                <a:latin typeface="Nunito"/>
                <a:ea typeface="Nunito"/>
                <a:cs typeface="Nunito"/>
                <a:sym typeface="Nunito"/>
              </a:defRPr>
            </a:lvl4pPr>
            <a:lvl5pPr lvl="4" rtl="0">
              <a:buNone/>
              <a:defRPr b="1">
                <a:solidFill>
                  <a:schemeClr val="dk2"/>
                </a:solidFill>
                <a:latin typeface="Nunito"/>
                <a:ea typeface="Nunito"/>
                <a:cs typeface="Nunito"/>
                <a:sym typeface="Nunito"/>
              </a:defRPr>
            </a:lvl5pPr>
            <a:lvl6pPr lvl="5" rtl="0">
              <a:buNone/>
              <a:defRPr b="1">
                <a:solidFill>
                  <a:schemeClr val="dk2"/>
                </a:solidFill>
                <a:latin typeface="Nunito"/>
                <a:ea typeface="Nunito"/>
                <a:cs typeface="Nunito"/>
                <a:sym typeface="Nunito"/>
              </a:defRPr>
            </a:lvl6pPr>
            <a:lvl7pPr lvl="6" rtl="0">
              <a:buNone/>
              <a:defRPr b="1">
                <a:solidFill>
                  <a:schemeClr val="dk2"/>
                </a:solidFill>
                <a:latin typeface="Nunito"/>
                <a:ea typeface="Nunito"/>
                <a:cs typeface="Nunito"/>
                <a:sym typeface="Nunito"/>
              </a:defRPr>
            </a:lvl7pPr>
            <a:lvl8pPr lvl="7" rtl="0">
              <a:buNone/>
              <a:defRPr b="1">
                <a:solidFill>
                  <a:schemeClr val="dk2"/>
                </a:solidFill>
                <a:latin typeface="Nunito"/>
                <a:ea typeface="Nunito"/>
                <a:cs typeface="Nunito"/>
                <a:sym typeface="Nunito"/>
              </a:defRPr>
            </a:lvl8pPr>
            <a:lvl9pPr lvl="8" rtl="0">
              <a:buNone/>
              <a:defRPr b="1">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
        <p:nvSpPr>
          <p:cNvPr id="60" name="Google Shape;60;p10"/>
          <p:cNvSpPr txBox="1"/>
          <p:nvPr/>
        </p:nvSpPr>
        <p:spPr>
          <a:xfrm>
            <a:off x="5238225" y="4855775"/>
            <a:ext cx="3700200" cy="240600"/>
          </a:xfrm>
          <a:prstGeom prst="rect">
            <a:avLst/>
          </a:prstGeom>
          <a:noFill/>
          <a:ln>
            <a:noFill/>
          </a:ln>
        </p:spPr>
        <p:txBody>
          <a:bodyPr spcFirstLastPara="1" wrap="square" lIns="91425" tIns="91425" rIns="91425" bIns="91425" anchor="ctr" anchorCtr="0">
            <a:noAutofit/>
          </a:bodyPr>
          <a:lstStyle/>
          <a:p>
            <a:pPr marL="0" marR="0" lvl="0" indent="0" algn="r" rtl="0">
              <a:lnSpc>
                <a:spcPct val="115000"/>
              </a:lnSpc>
              <a:spcBef>
                <a:spcPts val="0"/>
              </a:spcBef>
              <a:spcAft>
                <a:spcPts val="0"/>
              </a:spcAft>
              <a:buClr>
                <a:srgbClr val="000000"/>
              </a:buClr>
              <a:buSzPts val="700"/>
              <a:buFont typeface="Arial"/>
              <a:buNone/>
            </a:pPr>
            <a:r>
              <a:rPr lang="en" sz="700" b="0" i="0" u="none" strike="noStrike" cap="none">
                <a:solidFill>
                  <a:srgbClr val="10343B"/>
                </a:solidFill>
                <a:latin typeface="Lato"/>
                <a:ea typeface="Lato"/>
                <a:cs typeface="Lato"/>
                <a:sym typeface="Lato"/>
              </a:rPr>
              <a:t>© 20</a:t>
            </a:r>
            <a:r>
              <a:rPr lang="en" sz="700">
                <a:solidFill>
                  <a:srgbClr val="10343B"/>
                </a:solidFill>
                <a:latin typeface="Lato"/>
                <a:ea typeface="Lato"/>
                <a:cs typeface="Lato"/>
                <a:sym typeface="Lato"/>
              </a:rPr>
              <a:t>20</a:t>
            </a:r>
            <a:r>
              <a:rPr lang="en" sz="700" b="0" i="0" u="none" strike="noStrike" cap="none">
                <a:solidFill>
                  <a:srgbClr val="10343B"/>
                </a:solidFill>
                <a:latin typeface="Lato"/>
                <a:ea typeface="Lato"/>
                <a:cs typeface="Lato"/>
                <a:sym typeface="Lato"/>
              </a:rPr>
              <a:t> </a:t>
            </a:r>
            <a:r>
              <a:rPr lang="en" sz="700" b="1" i="0" u="none" strike="noStrike" cap="none">
                <a:solidFill>
                  <a:srgbClr val="10343B"/>
                </a:solidFill>
                <a:latin typeface="Lato"/>
                <a:ea typeface="Lato"/>
                <a:cs typeface="Lato"/>
                <a:sym typeface="Lato"/>
              </a:rPr>
              <a:t>CAST | Until </a:t>
            </a:r>
            <a:r>
              <a:rPr lang="en" sz="700" b="1">
                <a:solidFill>
                  <a:srgbClr val="10343B"/>
                </a:solidFill>
                <a:latin typeface="Lato"/>
                <a:ea typeface="Lato"/>
                <a:cs typeface="Lato"/>
                <a:sym typeface="Lato"/>
              </a:rPr>
              <a:t>l</a:t>
            </a:r>
            <a:r>
              <a:rPr lang="en" sz="700" b="1" i="0" u="none" strike="noStrike" cap="none">
                <a:solidFill>
                  <a:srgbClr val="10343B"/>
                </a:solidFill>
                <a:latin typeface="Lato"/>
                <a:ea typeface="Lato"/>
                <a:cs typeface="Lato"/>
                <a:sym typeface="Lato"/>
              </a:rPr>
              <a:t>earning </a:t>
            </a:r>
            <a:r>
              <a:rPr lang="en" sz="700" b="1">
                <a:solidFill>
                  <a:srgbClr val="10343B"/>
                </a:solidFill>
                <a:latin typeface="Lato"/>
                <a:ea typeface="Lato"/>
                <a:cs typeface="Lato"/>
                <a:sym typeface="Lato"/>
              </a:rPr>
              <a:t>h</a:t>
            </a:r>
            <a:r>
              <a:rPr lang="en" sz="700" b="1" i="0" u="none" strike="noStrike" cap="none">
                <a:solidFill>
                  <a:srgbClr val="10343B"/>
                </a:solidFill>
                <a:latin typeface="Lato"/>
                <a:ea typeface="Lato"/>
                <a:cs typeface="Lato"/>
                <a:sym typeface="Lato"/>
              </a:rPr>
              <a:t>as </a:t>
            </a:r>
            <a:r>
              <a:rPr lang="en" sz="700" b="1">
                <a:solidFill>
                  <a:srgbClr val="10343B"/>
                </a:solidFill>
                <a:latin typeface="Lato"/>
                <a:ea typeface="Lato"/>
                <a:cs typeface="Lato"/>
                <a:sym typeface="Lato"/>
              </a:rPr>
              <a:t>n</a:t>
            </a:r>
            <a:r>
              <a:rPr lang="en" sz="700" b="1" i="0" u="none" strike="noStrike" cap="none">
                <a:solidFill>
                  <a:srgbClr val="10343B"/>
                </a:solidFill>
                <a:latin typeface="Lato"/>
                <a:ea typeface="Lato"/>
                <a:cs typeface="Lato"/>
                <a:sym typeface="Lato"/>
              </a:rPr>
              <a:t>o </a:t>
            </a:r>
            <a:r>
              <a:rPr lang="en" sz="700" b="1">
                <a:solidFill>
                  <a:srgbClr val="10343B"/>
                </a:solidFill>
                <a:latin typeface="Lato"/>
                <a:ea typeface="Lato"/>
                <a:cs typeface="Lato"/>
                <a:sym typeface="Lato"/>
              </a:rPr>
              <a:t>l</a:t>
            </a:r>
            <a:r>
              <a:rPr lang="en" sz="700" b="1" i="0" u="none" strike="noStrike" cap="none">
                <a:solidFill>
                  <a:srgbClr val="10343B"/>
                </a:solidFill>
                <a:latin typeface="Lato"/>
                <a:ea typeface="Lato"/>
                <a:cs typeface="Lato"/>
                <a:sym typeface="Lato"/>
              </a:rPr>
              <a:t>imits</a:t>
            </a:r>
            <a:endParaRPr sz="700" b="1" i="0" u="none" strike="noStrike" cap="none">
              <a:solidFill>
                <a:srgbClr val="10343B"/>
              </a:solidFill>
              <a:latin typeface="Lato"/>
              <a:ea typeface="Lato"/>
              <a:cs typeface="Lato"/>
              <a:sym typeface="Lato"/>
            </a:endParaRPr>
          </a:p>
        </p:txBody>
      </p:sp>
      <p:sp>
        <p:nvSpPr>
          <p:cNvPr id="61" name="Google Shape;61;p10"/>
          <p:cNvSpPr txBox="1"/>
          <p:nvPr/>
        </p:nvSpPr>
        <p:spPr>
          <a:xfrm>
            <a:off x="1400175" y="4779450"/>
            <a:ext cx="2324100" cy="2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2"/>
                </a:solidFill>
                <a:latin typeface="Lato"/>
                <a:ea typeface="Lato"/>
                <a:cs typeface="Lato"/>
                <a:sym typeface="Lato"/>
              </a:rPr>
              <a:t>@CAST_UDL | #CITES</a:t>
            </a:r>
            <a:endParaRPr sz="1200" b="1">
              <a:solidFill>
                <a:schemeClr val="dk2"/>
              </a:solidFill>
              <a:latin typeface="Lato"/>
              <a:ea typeface="Lato"/>
              <a:cs typeface="Lato"/>
              <a:sym typeface="Lato"/>
            </a:endParaRPr>
          </a:p>
          <a:p>
            <a:pPr marL="0" lvl="0" indent="0" algn="l" rtl="0">
              <a:spcBef>
                <a:spcPts val="0"/>
              </a:spcBef>
              <a:spcAft>
                <a:spcPts val="0"/>
              </a:spcAft>
              <a:buNone/>
            </a:pPr>
            <a:endParaRPr sz="1200" b="1">
              <a:solidFill>
                <a:schemeClr val="dk2"/>
              </a:solidFill>
              <a:latin typeface="Lato"/>
              <a:ea typeface="Lato"/>
              <a:cs typeface="Lato"/>
              <a:sym typeface="Lato"/>
            </a:endParaRPr>
          </a:p>
          <a:p>
            <a:pPr marL="0" lvl="0" indent="0" algn="l" rtl="0">
              <a:spcBef>
                <a:spcPts val="0"/>
              </a:spcBef>
              <a:spcAft>
                <a:spcPts val="0"/>
              </a:spcAft>
              <a:buNone/>
            </a:pPr>
            <a:endParaRPr sz="1200" b="1">
              <a:solidFill>
                <a:schemeClr val="dk2"/>
              </a:solidFill>
              <a:latin typeface="Lato"/>
              <a:ea typeface="Lato"/>
              <a:cs typeface="Lato"/>
              <a:sym typeface="Lato"/>
            </a:endParaRPr>
          </a:p>
        </p:txBody>
      </p:sp>
      <p:pic>
        <p:nvPicPr>
          <p:cNvPr id="62" name="Google Shape;62;p10"/>
          <p:cNvPicPr preferRelativeResize="0"/>
          <p:nvPr/>
        </p:nvPicPr>
        <p:blipFill>
          <a:blip r:embed="rId2">
            <a:alphaModFix/>
          </a:blip>
          <a:stretch>
            <a:fillRect/>
          </a:stretch>
        </p:blipFill>
        <p:spPr>
          <a:xfrm>
            <a:off x="152400" y="4890632"/>
            <a:ext cx="1233500" cy="15598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rgbClr val="00797E"/>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F3EFEE"/>
              </a:buClr>
              <a:buSzPts val="3200"/>
              <a:buFont typeface="Lato"/>
              <a:buNone/>
              <a:defRPr sz="3200" b="1">
                <a:solidFill>
                  <a:srgbClr val="F3EFEE"/>
                </a:solidFill>
                <a:latin typeface="Lato"/>
                <a:ea typeface="Lato"/>
                <a:cs typeface="Lato"/>
                <a:sym typeface="Lato"/>
              </a:defRPr>
            </a:lvl1pPr>
            <a:lvl2pPr lvl="1">
              <a:spcBef>
                <a:spcPts val="0"/>
              </a:spcBef>
              <a:spcAft>
                <a:spcPts val="0"/>
              </a:spcAft>
              <a:buClr>
                <a:srgbClr val="F3EFEE"/>
              </a:buClr>
              <a:buSzPts val="3200"/>
              <a:buFont typeface="Lato"/>
              <a:buNone/>
              <a:defRPr sz="3200" b="1">
                <a:solidFill>
                  <a:srgbClr val="F3EFEE"/>
                </a:solidFill>
                <a:latin typeface="Lato"/>
                <a:ea typeface="Lato"/>
                <a:cs typeface="Lato"/>
                <a:sym typeface="Lato"/>
              </a:defRPr>
            </a:lvl2pPr>
            <a:lvl3pPr lvl="2">
              <a:spcBef>
                <a:spcPts val="0"/>
              </a:spcBef>
              <a:spcAft>
                <a:spcPts val="0"/>
              </a:spcAft>
              <a:buClr>
                <a:srgbClr val="F3EFEE"/>
              </a:buClr>
              <a:buSzPts val="3200"/>
              <a:buFont typeface="Lato"/>
              <a:buNone/>
              <a:defRPr sz="3200" b="1">
                <a:solidFill>
                  <a:srgbClr val="F3EFEE"/>
                </a:solidFill>
                <a:latin typeface="Lato"/>
                <a:ea typeface="Lato"/>
                <a:cs typeface="Lato"/>
                <a:sym typeface="Lato"/>
              </a:defRPr>
            </a:lvl3pPr>
            <a:lvl4pPr lvl="3">
              <a:spcBef>
                <a:spcPts val="0"/>
              </a:spcBef>
              <a:spcAft>
                <a:spcPts val="0"/>
              </a:spcAft>
              <a:buClr>
                <a:srgbClr val="F3EFEE"/>
              </a:buClr>
              <a:buSzPts val="3200"/>
              <a:buFont typeface="Lato"/>
              <a:buNone/>
              <a:defRPr sz="3200" b="1">
                <a:solidFill>
                  <a:srgbClr val="F3EFEE"/>
                </a:solidFill>
                <a:latin typeface="Lato"/>
                <a:ea typeface="Lato"/>
                <a:cs typeface="Lato"/>
                <a:sym typeface="Lato"/>
              </a:defRPr>
            </a:lvl4pPr>
            <a:lvl5pPr lvl="4">
              <a:spcBef>
                <a:spcPts val="0"/>
              </a:spcBef>
              <a:spcAft>
                <a:spcPts val="0"/>
              </a:spcAft>
              <a:buClr>
                <a:srgbClr val="F3EFEE"/>
              </a:buClr>
              <a:buSzPts val="3200"/>
              <a:buFont typeface="Lato"/>
              <a:buNone/>
              <a:defRPr sz="3200" b="1">
                <a:solidFill>
                  <a:srgbClr val="F3EFEE"/>
                </a:solidFill>
                <a:latin typeface="Lato"/>
                <a:ea typeface="Lato"/>
                <a:cs typeface="Lato"/>
                <a:sym typeface="Lato"/>
              </a:defRPr>
            </a:lvl5pPr>
            <a:lvl6pPr lvl="5">
              <a:spcBef>
                <a:spcPts val="0"/>
              </a:spcBef>
              <a:spcAft>
                <a:spcPts val="0"/>
              </a:spcAft>
              <a:buClr>
                <a:srgbClr val="F3EFEE"/>
              </a:buClr>
              <a:buSzPts val="3200"/>
              <a:buFont typeface="Lato"/>
              <a:buNone/>
              <a:defRPr sz="3200" b="1">
                <a:solidFill>
                  <a:srgbClr val="F3EFEE"/>
                </a:solidFill>
                <a:latin typeface="Lato"/>
                <a:ea typeface="Lato"/>
                <a:cs typeface="Lato"/>
                <a:sym typeface="Lato"/>
              </a:defRPr>
            </a:lvl6pPr>
            <a:lvl7pPr lvl="6">
              <a:spcBef>
                <a:spcPts val="0"/>
              </a:spcBef>
              <a:spcAft>
                <a:spcPts val="0"/>
              </a:spcAft>
              <a:buClr>
                <a:srgbClr val="F3EFEE"/>
              </a:buClr>
              <a:buSzPts val="3200"/>
              <a:buFont typeface="Lato"/>
              <a:buNone/>
              <a:defRPr sz="3200" b="1">
                <a:solidFill>
                  <a:srgbClr val="F3EFEE"/>
                </a:solidFill>
                <a:latin typeface="Lato"/>
                <a:ea typeface="Lato"/>
                <a:cs typeface="Lato"/>
                <a:sym typeface="Lato"/>
              </a:defRPr>
            </a:lvl7pPr>
            <a:lvl8pPr lvl="7">
              <a:spcBef>
                <a:spcPts val="0"/>
              </a:spcBef>
              <a:spcAft>
                <a:spcPts val="0"/>
              </a:spcAft>
              <a:buClr>
                <a:srgbClr val="F3EFEE"/>
              </a:buClr>
              <a:buSzPts val="3200"/>
              <a:buFont typeface="Lato"/>
              <a:buNone/>
              <a:defRPr sz="3200" b="1">
                <a:solidFill>
                  <a:srgbClr val="F3EFEE"/>
                </a:solidFill>
                <a:latin typeface="Lato"/>
                <a:ea typeface="Lato"/>
                <a:cs typeface="Lato"/>
                <a:sym typeface="Lato"/>
              </a:defRPr>
            </a:lvl8pPr>
            <a:lvl9pPr lvl="8">
              <a:spcBef>
                <a:spcPts val="0"/>
              </a:spcBef>
              <a:spcAft>
                <a:spcPts val="0"/>
              </a:spcAft>
              <a:buClr>
                <a:srgbClr val="F3EFEE"/>
              </a:buClr>
              <a:buSzPts val="3200"/>
              <a:buFont typeface="Lato"/>
              <a:buNone/>
              <a:defRPr sz="3200" b="1">
                <a:solidFill>
                  <a:srgbClr val="F3EFEE"/>
                </a:solidFill>
                <a:latin typeface="Lato"/>
                <a:ea typeface="Lato"/>
                <a:cs typeface="Lato"/>
                <a:sym typeface="La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81000">
              <a:lnSpc>
                <a:spcPct val="100000"/>
              </a:lnSpc>
              <a:spcBef>
                <a:spcPts val="0"/>
              </a:spcBef>
              <a:spcAft>
                <a:spcPts val="0"/>
              </a:spcAft>
              <a:buClr>
                <a:srgbClr val="F3EFEE"/>
              </a:buClr>
              <a:buSzPts val="2400"/>
              <a:buFont typeface="Lato"/>
              <a:buChar char="●"/>
              <a:defRPr sz="2400">
                <a:solidFill>
                  <a:srgbClr val="F3EFEE"/>
                </a:solidFill>
                <a:latin typeface="Lato"/>
                <a:ea typeface="Lato"/>
                <a:cs typeface="Lato"/>
                <a:sym typeface="Lato"/>
              </a:defRPr>
            </a:lvl1pPr>
            <a:lvl2pPr marL="914400" lvl="1" indent="-361950">
              <a:lnSpc>
                <a:spcPct val="100000"/>
              </a:lnSpc>
              <a:spcBef>
                <a:spcPts val="1600"/>
              </a:spcBef>
              <a:spcAft>
                <a:spcPts val="0"/>
              </a:spcAft>
              <a:buClr>
                <a:srgbClr val="F3EFEE"/>
              </a:buClr>
              <a:buSzPts val="2100"/>
              <a:buFont typeface="Lato"/>
              <a:buChar char="○"/>
              <a:defRPr sz="2100">
                <a:solidFill>
                  <a:srgbClr val="F3EFEE"/>
                </a:solidFill>
                <a:latin typeface="Lato"/>
                <a:ea typeface="Lato"/>
                <a:cs typeface="Lato"/>
                <a:sym typeface="Lato"/>
              </a:defRPr>
            </a:lvl2pPr>
            <a:lvl3pPr marL="1371600" lvl="2" indent="-342900">
              <a:lnSpc>
                <a:spcPct val="100000"/>
              </a:lnSpc>
              <a:spcBef>
                <a:spcPts val="1600"/>
              </a:spcBef>
              <a:spcAft>
                <a:spcPts val="0"/>
              </a:spcAft>
              <a:buClr>
                <a:srgbClr val="F3EFEE"/>
              </a:buClr>
              <a:buSzPts val="1800"/>
              <a:buFont typeface="Lato"/>
              <a:buChar char="■"/>
              <a:defRPr sz="1800">
                <a:solidFill>
                  <a:srgbClr val="F3EFEE"/>
                </a:solidFill>
                <a:latin typeface="Lato"/>
                <a:ea typeface="Lato"/>
                <a:cs typeface="Lato"/>
                <a:sym typeface="Lato"/>
              </a:defRPr>
            </a:lvl3pPr>
            <a:lvl4pPr marL="1828800" lvl="3" indent="-330200">
              <a:lnSpc>
                <a:spcPct val="100000"/>
              </a:lnSpc>
              <a:spcBef>
                <a:spcPts val="1600"/>
              </a:spcBef>
              <a:spcAft>
                <a:spcPts val="0"/>
              </a:spcAft>
              <a:buClr>
                <a:srgbClr val="F3EFEE"/>
              </a:buClr>
              <a:buSzPts val="1600"/>
              <a:buFont typeface="Lato"/>
              <a:buChar char="●"/>
              <a:defRPr sz="1600">
                <a:solidFill>
                  <a:srgbClr val="F3EFEE"/>
                </a:solidFill>
                <a:latin typeface="Lato"/>
                <a:ea typeface="Lato"/>
                <a:cs typeface="Lato"/>
                <a:sym typeface="Lato"/>
              </a:defRPr>
            </a:lvl4pPr>
            <a:lvl5pPr marL="2286000" lvl="4" indent="-317500">
              <a:lnSpc>
                <a:spcPct val="100000"/>
              </a:lnSpc>
              <a:spcBef>
                <a:spcPts val="1600"/>
              </a:spcBef>
              <a:spcAft>
                <a:spcPts val="0"/>
              </a:spcAft>
              <a:buClr>
                <a:srgbClr val="F3EFEE"/>
              </a:buClr>
              <a:buSzPts val="1400"/>
              <a:buFont typeface="Lato"/>
              <a:buChar char="○"/>
              <a:defRPr>
                <a:solidFill>
                  <a:srgbClr val="F3EFEE"/>
                </a:solidFill>
                <a:latin typeface="Lato"/>
                <a:ea typeface="Lato"/>
                <a:cs typeface="Lato"/>
                <a:sym typeface="Lato"/>
              </a:defRPr>
            </a:lvl5pPr>
            <a:lvl6pPr marL="2743200" lvl="5" indent="-317500">
              <a:lnSpc>
                <a:spcPct val="100000"/>
              </a:lnSpc>
              <a:spcBef>
                <a:spcPts val="1600"/>
              </a:spcBef>
              <a:spcAft>
                <a:spcPts val="0"/>
              </a:spcAft>
              <a:buClr>
                <a:srgbClr val="F3EFEE"/>
              </a:buClr>
              <a:buSzPts val="1400"/>
              <a:buFont typeface="Lato"/>
              <a:buChar char="■"/>
              <a:defRPr>
                <a:solidFill>
                  <a:srgbClr val="F3EFEE"/>
                </a:solidFill>
                <a:latin typeface="Lato"/>
                <a:ea typeface="Lato"/>
                <a:cs typeface="Lato"/>
                <a:sym typeface="Lato"/>
              </a:defRPr>
            </a:lvl6pPr>
            <a:lvl7pPr marL="3200400" lvl="6" indent="-317500">
              <a:lnSpc>
                <a:spcPct val="100000"/>
              </a:lnSpc>
              <a:spcBef>
                <a:spcPts val="1600"/>
              </a:spcBef>
              <a:spcAft>
                <a:spcPts val="0"/>
              </a:spcAft>
              <a:buClr>
                <a:srgbClr val="F3EFEE"/>
              </a:buClr>
              <a:buSzPts val="1400"/>
              <a:buFont typeface="Lato"/>
              <a:buChar char="●"/>
              <a:defRPr>
                <a:solidFill>
                  <a:srgbClr val="F3EFEE"/>
                </a:solidFill>
                <a:latin typeface="Lato"/>
                <a:ea typeface="Lato"/>
                <a:cs typeface="Lato"/>
                <a:sym typeface="Lato"/>
              </a:defRPr>
            </a:lvl7pPr>
            <a:lvl8pPr marL="3657600" lvl="7" indent="-317500">
              <a:lnSpc>
                <a:spcPct val="100000"/>
              </a:lnSpc>
              <a:spcBef>
                <a:spcPts val="1600"/>
              </a:spcBef>
              <a:spcAft>
                <a:spcPts val="0"/>
              </a:spcAft>
              <a:buClr>
                <a:srgbClr val="F3EFEE"/>
              </a:buClr>
              <a:buSzPts val="1400"/>
              <a:buFont typeface="Lato"/>
              <a:buChar char="○"/>
              <a:defRPr>
                <a:solidFill>
                  <a:srgbClr val="F3EFEE"/>
                </a:solidFill>
                <a:latin typeface="Lato"/>
                <a:ea typeface="Lato"/>
                <a:cs typeface="Lato"/>
                <a:sym typeface="Lato"/>
              </a:defRPr>
            </a:lvl8pPr>
            <a:lvl9pPr marL="4114800" lvl="8" indent="-317500">
              <a:lnSpc>
                <a:spcPct val="100000"/>
              </a:lnSpc>
              <a:spcBef>
                <a:spcPts val="1600"/>
              </a:spcBef>
              <a:spcAft>
                <a:spcPts val="1600"/>
              </a:spcAft>
              <a:buClr>
                <a:srgbClr val="F3EFEE"/>
              </a:buClr>
              <a:buSzPts val="1400"/>
              <a:buFont typeface="Lato"/>
              <a:buChar char="■"/>
              <a:defRPr>
                <a:solidFill>
                  <a:srgbClr val="F3EFEE"/>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73" r:id="rId12"/>
    <p:sldLayoutId id="2147483661" r:id="rId13"/>
    <p:sldLayoutId id="2147483675" r:id="rId14"/>
    <p:sldLayoutId id="2147483665" r:id="rId15"/>
    <p:sldLayoutId id="2147483666" r:id="rId16"/>
    <p:sldLayoutId id="2147483667" r:id="rId17"/>
    <p:sldLayoutId id="2147483668" r:id="rId18"/>
    <p:sldLayoutId id="2147483669" r:id="rId19"/>
    <p:sldLayoutId id="2147483670"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hyperlink" Target="https://www.surveymonkey.com/r/6RKVMZW"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hyperlink" Target="https://www.linkedin.com/in/danielgmcnulty/"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www.linkedin.com/in/jon-fila/" TargetMode="External"/><Relationship Id="rId4" Type="http://schemas.openxmlformats.org/officeDocument/2006/relationships/hyperlink" Target="http://www.cast.org/about/staff/jenna-gravel.html#.XsGEZ2hKi1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6"/>
          <p:cNvSpPr txBox="1">
            <a:spLocks noGrp="1"/>
          </p:cNvSpPr>
          <p:nvPr>
            <p:ph type="ctrTitle"/>
          </p:nvPr>
        </p:nvSpPr>
        <p:spPr>
          <a:xfrm>
            <a:off x="380461" y="1421170"/>
            <a:ext cx="8145142" cy="2297700"/>
          </a:xfrm>
          <a:prstGeom prst="rect">
            <a:avLst/>
          </a:prstGeom>
        </p:spPr>
        <p:txBody>
          <a:bodyPr spcFirstLastPara="1" wrap="square" lIns="91425" tIns="91425" rIns="91425" bIns="91425" anchor="b" anchorCtr="0">
            <a:noAutofit/>
          </a:bodyPr>
          <a:lstStyle/>
          <a:p>
            <a:r>
              <a:rPr lang="en-US" sz="4000"/>
              <a:t>We’re All in This Together: </a:t>
            </a:r>
            <a:br>
              <a:rPr lang="en-US" sz="4000"/>
            </a:br>
            <a:r>
              <a:rPr lang="en-US" sz="3200"/>
              <a:t>Continuity In-the-Trenches</a:t>
            </a:r>
            <a:endParaRPr lang="en-US" sz="5200" b="0">
              <a:latin typeface="Nunito"/>
              <a:ea typeface="Nunito"/>
              <a:cs typeface="Nunito"/>
            </a:endParaRPr>
          </a:p>
        </p:txBody>
      </p:sp>
      <p:sp>
        <p:nvSpPr>
          <p:cNvPr id="157" name="Google Shape;157;p26"/>
          <p:cNvSpPr txBox="1">
            <a:spLocks noGrp="1"/>
          </p:cNvSpPr>
          <p:nvPr>
            <p:ph type="subTitle" idx="1"/>
          </p:nvPr>
        </p:nvSpPr>
        <p:spPr>
          <a:xfrm>
            <a:off x="466725" y="4164980"/>
            <a:ext cx="8222100" cy="432900"/>
          </a:xfrm>
          <a:prstGeom prst="rect">
            <a:avLst/>
          </a:prstGeom>
        </p:spPr>
        <p:txBody>
          <a:bodyPr spcFirstLastPara="1" wrap="square" lIns="91425" tIns="91425" rIns="91425" bIns="91425" anchor="t" anchorCtr="0">
            <a:noAutofit/>
          </a:bodyPr>
          <a:lstStyle/>
          <a:p>
            <a:pPr marL="0" indent="0"/>
            <a:r>
              <a:rPr lang="en" sz="1800"/>
              <a:t>May 19</a:t>
            </a:r>
            <a:r>
              <a:rPr lang="en" sz="1800">
                <a:latin typeface="Nunito"/>
                <a:ea typeface="Nunito"/>
                <a:cs typeface="Nunito"/>
                <a:sym typeface="Nunito"/>
              </a:rPr>
              <a:t>, </a:t>
            </a:r>
            <a:r>
              <a:rPr lang="en" sz="1800"/>
              <a:t>2020</a:t>
            </a:r>
            <a:endParaRPr sz="1800">
              <a:latin typeface="Nunito"/>
              <a:ea typeface="Nunito"/>
              <a:cs typeface="Nunito"/>
              <a:sym typeface="Nuni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A81EDA-0923-4E86-9461-7AF70E07EF6E}"/>
              </a:ext>
            </a:extLst>
          </p:cNvPr>
          <p:cNvSpPr>
            <a:spLocks noGrp="1"/>
          </p:cNvSpPr>
          <p:nvPr>
            <p:ph type="title"/>
          </p:nvPr>
        </p:nvSpPr>
        <p:spPr/>
        <p:txBody>
          <a:bodyPr/>
          <a:lstStyle/>
          <a:p>
            <a:r>
              <a:rPr lang="en-US"/>
              <a:t>The Panelists</a:t>
            </a:r>
          </a:p>
        </p:txBody>
      </p:sp>
      <p:sp>
        <p:nvSpPr>
          <p:cNvPr id="5" name="Text Placeholder 4">
            <a:extLst>
              <a:ext uri="{FF2B5EF4-FFF2-40B4-BE49-F238E27FC236}">
                <a16:creationId xmlns:a16="http://schemas.microsoft.com/office/drawing/2014/main" id="{80E26AF7-1AFE-4C19-813F-5BA8A6DE9F24}"/>
              </a:ext>
            </a:extLst>
          </p:cNvPr>
          <p:cNvSpPr>
            <a:spLocks noGrp="1"/>
          </p:cNvSpPr>
          <p:nvPr>
            <p:ph type="body" idx="2"/>
          </p:nvPr>
        </p:nvSpPr>
        <p:spPr/>
        <p:txBody>
          <a:bodyPr/>
          <a:lstStyle/>
          <a:p>
            <a:pPr marL="76200" indent="0">
              <a:buNone/>
            </a:pPr>
            <a:endParaRPr lang="en-US"/>
          </a:p>
        </p:txBody>
      </p:sp>
      <p:sp>
        <p:nvSpPr>
          <p:cNvPr id="6" name="Text Placeholder 5">
            <a:extLst>
              <a:ext uri="{FF2B5EF4-FFF2-40B4-BE49-F238E27FC236}">
                <a16:creationId xmlns:a16="http://schemas.microsoft.com/office/drawing/2014/main" id="{BE19BC74-7DC4-4306-B895-78798AEA09A1}"/>
              </a:ext>
            </a:extLst>
          </p:cNvPr>
          <p:cNvSpPr>
            <a:spLocks noGrp="1"/>
          </p:cNvSpPr>
          <p:nvPr>
            <p:ph type="body" idx="3"/>
          </p:nvPr>
        </p:nvSpPr>
        <p:spPr/>
        <p:txBody>
          <a:bodyPr/>
          <a:lstStyle/>
          <a:p>
            <a:endParaRPr lang="en-US"/>
          </a:p>
        </p:txBody>
      </p:sp>
      <p:sp>
        <p:nvSpPr>
          <p:cNvPr id="10" name="Text Placeholder 9">
            <a:extLst>
              <a:ext uri="{FF2B5EF4-FFF2-40B4-BE49-F238E27FC236}">
                <a16:creationId xmlns:a16="http://schemas.microsoft.com/office/drawing/2014/main" id="{23A0DF03-7EEC-49E1-AC1B-9925CFCAA479}"/>
              </a:ext>
            </a:extLst>
          </p:cNvPr>
          <p:cNvSpPr>
            <a:spLocks noGrp="1"/>
          </p:cNvSpPr>
          <p:nvPr>
            <p:ph type="body" idx="1"/>
          </p:nvPr>
        </p:nvSpPr>
        <p:spPr/>
        <p:txBody>
          <a:bodyPr/>
          <a:lstStyle/>
          <a:p>
            <a:endParaRPr lang="en-US"/>
          </a:p>
        </p:txBody>
      </p:sp>
      <p:pic>
        <p:nvPicPr>
          <p:cNvPr id="12" name="Picture 11" descr="Daniel McNulty">
            <a:extLst>
              <a:ext uri="{FF2B5EF4-FFF2-40B4-BE49-F238E27FC236}">
                <a16:creationId xmlns:a16="http://schemas.microsoft.com/office/drawing/2014/main" id="{F822F213-4455-498E-A55D-20A9441EC91D}"/>
              </a:ext>
            </a:extLst>
          </p:cNvPr>
          <p:cNvPicPr>
            <a:picLocks noChangeAspect="1"/>
          </p:cNvPicPr>
          <p:nvPr/>
        </p:nvPicPr>
        <p:blipFill>
          <a:blip r:embed="rId3"/>
          <a:stretch>
            <a:fillRect/>
          </a:stretch>
        </p:blipFill>
        <p:spPr>
          <a:xfrm>
            <a:off x="471849" y="1385674"/>
            <a:ext cx="2480999" cy="2480999"/>
          </a:xfrm>
          <a:prstGeom prst="rect">
            <a:avLst/>
          </a:prstGeom>
        </p:spPr>
      </p:pic>
      <p:pic>
        <p:nvPicPr>
          <p:cNvPr id="14" name="Picture 13" descr="Jon Fila">
            <a:extLst>
              <a:ext uri="{FF2B5EF4-FFF2-40B4-BE49-F238E27FC236}">
                <a16:creationId xmlns:a16="http://schemas.microsoft.com/office/drawing/2014/main" id="{A35B6E94-6BDC-4B70-BAF1-BD191A2A14A2}"/>
              </a:ext>
            </a:extLst>
          </p:cNvPr>
          <p:cNvPicPr>
            <a:picLocks noChangeAspect="1"/>
          </p:cNvPicPr>
          <p:nvPr/>
        </p:nvPicPr>
        <p:blipFill>
          <a:blip r:embed="rId4"/>
          <a:stretch>
            <a:fillRect/>
          </a:stretch>
        </p:blipFill>
        <p:spPr>
          <a:xfrm>
            <a:off x="6267846" y="1385674"/>
            <a:ext cx="2478024" cy="2478024"/>
          </a:xfrm>
          <a:prstGeom prst="rect">
            <a:avLst/>
          </a:prstGeom>
        </p:spPr>
      </p:pic>
      <p:pic>
        <p:nvPicPr>
          <p:cNvPr id="16" name="Picture 15" descr="Jenna Gravel">
            <a:extLst>
              <a:ext uri="{FF2B5EF4-FFF2-40B4-BE49-F238E27FC236}">
                <a16:creationId xmlns:a16="http://schemas.microsoft.com/office/drawing/2014/main" id="{9D4E22BC-84AF-41F7-8BED-9B770948E4A5}"/>
              </a:ext>
            </a:extLst>
          </p:cNvPr>
          <p:cNvPicPr>
            <a:picLocks noChangeAspect="1"/>
          </p:cNvPicPr>
          <p:nvPr/>
        </p:nvPicPr>
        <p:blipFill>
          <a:blip r:embed="rId5"/>
          <a:stretch>
            <a:fillRect/>
          </a:stretch>
        </p:blipFill>
        <p:spPr>
          <a:xfrm>
            <a:off x="3325734" y="1385674"/>
            <a:ext cx="2478024" cy="2478024"/>
          </a:xfrm>
          <a:prstGeom prst="rect">
            <a:avLst/>
          </a:prstGeom>
        </p:spPr>
      </p:pic>
    </p:spTree>
    <p:extLst>
      <p:ext uri="{BB962C8B-B14F-4D97-AF65-F5344CB8AC3E}">
        <p14:creationId xmlns:p14="http://schemas.microsoft.com/office/powerpoint/2010/main" val="1839089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B626C5-FBF7-4356-9354-5E239B712FBF}"/>
              </a:ext>
            </a:extLst>
          </p:cNvPr>
          <p:cNvSpPr>
            <a:spLocks noGrp="1"/>
          </p:cNvSpPr>
          <p:nvPr>
            <p:ph type="ctrTitle"/>
          </p:nvPr>
        </p:nvSpPr>
        <p:spPr/>
        <p:txBody>
          <a:bodyPr/>
          <a:lstStyle/>
          <a:p>
            <a:r>
              <a:rPr lang="en-US"/>
              <a:t>Discussion Question 1</a:t>
            </a:r>
          </a:p>
        </p:txBody>
      </p:sp>
      <p:sp>
        <p:nvSpPr>
          <p:cNvPr id="2" name="Subtitle 1">
            <a:extLst>
              <a:ext uri="{FF2B5EF4-FFF2-40B4-BE49-F238E27FC236}">
                <a16:creationId xmlns:a16="http://schemas.microsoft.com/office/drawing/2014/main" id="{23F9FD4D-4D21-48BC-A37C-B2D827237FCE}"/>
              </a:ext>
            </a:extLst>
          </p:cNvPr>
          <p:cNvSpPr>
            <a:spLocks noGrp="1"/>
          </p:cNvSpPr>
          <p:nvPr>
            <p:ph type="subTitle" idx="1"/>
          </p:nvPr>
        </p:nvSpPr>
        <p:spPr>
          <a:xfrm>
            <a:off x="268500" y="2893629"/>
            <a:ext cx="8607000" cy="1573867"/>
          </a:xfrm>
        </p:spPr>
        <p:txBody>
          <a:bodyPr/>
          <a:lstStyle/>
          <a:p>
            <a:pPr indent="0"/>
            <a:r>
              <a:rPr lang="en-US"/>
              <a:t>What are you learning during the crisis that will be helpful for schools as they prepare for the future?</a:t>
            </a:r>
          </a:p>
        </p:txBody>
      </p:sp>
    </p:spTree>
    <p:extLst>
      <p:ext uri="{BB962C8B-B14F-4D97-AF65-F5344CB8AC3E}">
        <p14:creationId xmlns:p14="http://schemas.microsoft.com/office/powerpoint/2010/main" val="2402259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B626C5-FBF7-4356-9354-5E239B712FBF}"/>
              </a:ext>
            </a:extLst>
          </p:cNvPr>
          <p:cNvSpPr>
            <a:spLocks noGrp="1"/>
          </p:cNvSpPr>
          <p:nvPr>
            <p:ph type="ctrTitle"/>
          </p:nvPr>
        </p:nvSpPr>
        <p:spPr/>
        <p:txBody>
          <a:bodyPr/>
          <a:lstStyle/>
          <a:p>
            <a:r>
              <a:rPr lang="en-US"/>
              <a:t>Discussion Question 2</a:t>
            </a:r>
          </a:p>
        </p:txBody>
      </p:sp>
      <p:sp>
        <p:nvSpPr>
          <p:cNvPr id="2" name="Subtitle 1">
            <a:extLst>
              <a:ext uri="{FF2B5EF4-FFF2-40B4-BE49-F238E27FC236}">
                <a16:creationId xmlns:a16="http://schemas.microsoft.com/office/drawing/2014/main" id="{23F9FD4D-4D21-48BC-A37C-B2D827237FCE}"/>
              </a:ext>
            </a:extLst>
          </p:cNvPr>
          <p:cNvSpPr>
            <a:spLocks noGrp="1"/>
          </p:cNvSpPr>
          <p:nvPr>
            <p:ph type="subTitle" idx="1"/>
          </p:nvPr>
        </p:nvSpPr>
        <p:spPr>
          <a:xfrm>
            <a:off x="235131" y="2789126"/>
            <a:ext cx="8762394" cy="1351799"/>
          </a:xfrm>
        </p:spPr>
        <p:txBody>
          <a:bodyPr/>
          <a:lstStyle/>
          <a:p>
            <a:pPr indent="0"/>
            <a:r>
              <a:rPr lang="en-US"/>
              <a:t>In what ways are accessibility of technology or AT and EdTech integration different now than before? </a:t>
            </a:r>
          </a:p>
        </p:txBody>
      </p:sp>
    </p:spTree>
    <p:extLst>
      <p:ext uri="{BB962C8B-B14F-4D97-AF65-F5344CB8AC3E}">
        <p14:creationId xmlns:p14="http://schemas.microsoft.com/office/powerpoint/2010/main" val="1515707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B626C5-FBF7-4356-9354-5E239B712FBF}"/>
              </a:ext>
            </a:extLst>
          </p:cNvPr>
          <p:cNvSpPr>
            <a:spLocks noGrp="1"/>
          </p:cNvSpPr>
          <p:nvPr>
            <p:ph type="ctrTitle"/>
          </p:nvPr>
        </p:nvSpPr>
        <p:spPr/>
        <p:txBody>
          <a:bodyPr/>
          <a:lstStyle/>
          <a:p>
            <a:r>
              <a:rPr lang="en-US"/>
              <a:t>Discussion Question 3</a:t>
            </a:r>
          </a:p>
        </p:txBody>
      </p:sp>
      <p:sp>
        <p:nvSpPr>
          <p:cNvPr id="2" name="Subtitle 1">
            <a:extLst>
              <a:ext uri="{FF2B5EF4-FFF2-40B4-BE49-F238E27FC236}">
                <a16:creationId xmlns:a16="http://schemas.microsoft.com/office/drawing/2014/main" id="{23F9FD4D-4D21-48BC-A37C-B2D827237FCE}"/>
              </a:ext>
            </a:extLst>
          </p:cNvPr>
          <p:cNvSpPr>
            <a:spLocks noGrp="1"/>
          </p:cNvSpPr>
          <p:nvPr>
            <p:ph type="subTitle" idx="1"/>
          </p:nvPr>
        </p:nvSpPr>
        <p:spPr>
          <a:xfrm>
            <a:off x="248194" y="2789126"/>
            <a:ext cx="8749331" cy="1340474"/>
          </a:xfrm>
        </p:spPr>
        <p:txBody>
          <a:bodyPr/>
          <a:lstStyle/>
          <a:p>
            <a:pPr indent="0"/>
            <a:r>
              <a:rPr lang="en-US"/>
              <a:t>How can we collect and use data that inform us about which practices should or should not continue into the future?</a:t>
            </a:r>
          </a:p>
        </p:txBody>
      </p:sp>
    </p:spTree>
    <p:extLst>
      <p:ext uri="{BB962C8B-B14F-4D97-AF65-F5344CB8AC3E}">
        <p14:creationId xmlns:p14="http://schemas.microsoft.com/office/powerpoint/2010/main" val="3681342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ADCFE-7039-4848-BD17-18C474360519}"/>
              </a:ext>
            </a:extLst>
          </p:cNvPr>
          <p:cNvSpPr>
            <a:spLocks noGrp="1"/>
          </p:cNvSpPr>
          <p:nvPr>
            <p:ph type="ctrTitle"/>
          </p:nvPr>
        </p:nvSpPr>
        <p:spPr>
          <a:xfrm>
            <a:off x="390525" y="1819275"/>
            <a:ext cx="8607000" cy="1211308"/>
          </a:xfrm>
        </p:spPr>
        <p:txBody>
          <a:bodyPr anchor="t"/>
          <a:lstStyle/>
          <a:p>
            <a:r>
              <a:rPr lang="en-US"/>
              <a:t>Panelist Parting Thoughts</a:t>
            </a:r>
          </a:p>
        </p:txBody>
      </p:sp>
    </p:spTree>
    <p:extLst>
      <p:ext uri="{BB962C8B-B14F-4D97-AF65-F5344CB8AC3E}">
        <p14:creationId xmlns:p14="http://schemas.microsoft.com/office/powerpoint/2010/main" val="1828779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1"/>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Time for Q&amp;A</a:t>
            </a:r>
            <a:endParaRPr/>
          </a:p>
        </p:txBody>
      </p:sp>
      <p:pic>
        <p:nvPicPr>
          <p:cNvPr id="192" name="Google Shape;192;p31" descr="Image of a question mark and a lightbulb"/>
          <p:cNvPicPr preferRelativeResize="0"/>
          <p:nvPr/>
        </p:nvPicPr>
        <p:blipFill>
          <a:blip r:embed="rId3">
            <a:alphaModFix/>
          </a:blip>
          <a:stretch>
            <a:fillRect/>
          </a:stretch>
        </p:blipFill>
        <p:spPr>
          <a:xfrm>
            <a:off x="1890950" y="1295400"/>
            <a:ext cx="4860200" cy="2962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9"/>
          <p:cNvSpPr txBox="1">
            <a:spLocks noGrp="1"/>
          </p:cNvSpPr>
          <p:nvPr>
            <p:ph type="subTitle" idx="1"/>
          </p:nvPr>
        </p:nvSpPr>
        <p:spPr>
          <a:xfrm>
            <a:off x="531800" y="3574875"/>
            <a:ext cx="6189600" cy="1019400"/>
          </a:xfrm>
          <a:prstGeom prst="rect">
            <a:avLst/>
          </a:prstGeom>
        </p:spPr>
        <p:txBody>
          <a:bodyPr spcFirstLastPara="1" wrap="square" lIns="91425" tIns="91425" rIns="91425" bIns="91425" anchor="t" anchorCtr="0">
            <a:noAutofit/>
          </a:bodyPr>
          <a:lstStyle/>
          <a:p>
            <a:pPr marL="0" indent="0">
              <a:spcAft>
                <a:spcPts val="1600"/>
              </a:spcAft>
            </a:pPr>
            <a:endParaRPr lang="en"/>
          </a:p>
          <a:p>
            <a:pPr marL="0" indent="0">
              <a:spcAft>
                <a:spcPts val="1600"/>
              </a:spcAft>
            </a:pPr>
            <a:r>
              <a:rPr lang="en"/>
              <a:t>-</a:t>
            </a:r>
            <a:r>
              <a:rPr lang="en-US"/>
              <a:t>Maya Angelou</a:t>
            </a:r>
            <a:endParaRPr lang="en"/>
          </a:p>
        </p:txBody>
      </p:sp>
      <p:sp>
        <p:nvSpPr>
          <p:cNvPr id="175" name="Google Shape;175;p29"/>
          <p:cNvSpPr txBox="1">
            <a:spLocks noGrp="1"/>
          </p:cNvSpPr>
          <p:nvPr>
            <p:ph type="title"/>
          </p:nvPr>
        </p:nvSpPr>
        <p:spPr>
          <a:xfrm>
            <a:off x="490250" y="1770700"/>
            <a:ext cx="7396500" cy="1464300"/>
          </a:xfrm>
          <a:prstGeom prst="rect">
            <a:avLst/>
          </a:prstGeom>
        </p:spPr>
        <p:txBody>
          <a:bodyPr spcFirstLastPara="1" wrap="square" lIns="91425" tIns="91425" rIns="91425" bIns="91425" anchor="t" anchorCtr="0">
            <a:noAutofit/>
          </a:bodyPr>
          <a:lstStyle/>
          <a:p>
            <a:r>
              <a:rPr lang="en-US" b="0"/>
              <a:t>“Do the best you can and when you know better, do better"</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4"/>
          <p:cNvSpPr txBox="1">
            <a:spLocks noGrp="1"/>
          </p:cNvSpPr>
          <p:nvPr>
            <p:ph type="title"/>
          </p:nvPr>
        </p:nvSpPr>
        <p:spPr>
          <a:xfrm>
            <a:off x="471900" y="2053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Thank you! Keep in </a:t>
            </a:r>
            <a:r>
              <a:rPr lang="en">
                <a:solidFill>
                  <a:schemeClr val="lt1"/>
                </a:solidFill>
              </a:rPr>
              <a:t>touch</a:t>
            </a:r>
            <a:r>
              <a:rPr lang="en"/>
              <a:t>!</a:t>
            </a:r>
            <a:endParaRPr/>
          </a:p>
        </p:txBody>
      </p:sp>
      <p:sp>
        <p:nvSpPr>
          <p:cNvPr id="208" name="Google Shape;208;p34"/>
          <p:cNvSpPr txBox="1">
            <a:spLocks noGrp="1"/>
          </p:cNvSpPr>
          <p:nvPr>
            <p:ph type="body" idx="1"/>
          </p:nvPr>
        </p:nvSpPr>
        <p:spPr>
          <a:xfrm>
            <a:off x="461117" y="1353326"/>
            <a:ext cx="8222100" cy="2710200"/>
          </a:xfrm>
          <a:prstGeom prst="rect">
            <a:avLst/>
          </a:prstGeom>
        </p:spPr>
        <p:txBody>
          <a:bodyPr spcFirstLastPara="1" wrap="square" lIns="91425" tIns="91425" rIns="91425" bIns="91425" anchor="t" anchorCtr="0">
            <a:noAutofit/>
          </a:bodyPr>
          <a:lstStyle/>
          <a:p>
            <a:pPr marL="457200" lvl="0" indent="0" algn="l" rtl="0">
              <a:lnSpc>
                <a:spcPct val="138000"/>
              </a:lnSpc>
              <a:spcBef>
                <a:spcPts val="0"/>
              </a:spcBef>
              <a:spcAft>
                <a:spcPts val="0"/>
              </a:spcAft>
              <a:buNone/>
            </a:pPr>
            <a:r>
              <a:rPr lang="en" sz="1800"/>
              <a:t>Website: </a:t>
            </a:r>
            <a:r>
              <a:rPr lang="en-US" sz="1800" b="1"/>
              <a:t>cites.cast.org</a:t>
            </a:r>
            <a:endParaRPr sz="1800" b="1"/>
          </a:p>
          <a:p>
            <a:pPr marL="457200" lvl="0" indent="0" algn="l" rtl="0">
              <a:lnSpc>
                <a:spcPct val="138000"/>
              </a:lnSpc>
              <a:spcBef>
                <a:spcPts val="1000"/>
              </a:spcBef>
              <a:spcAft>
                <a:spcPts val="0"/>
              </a:spcAft>
              <a:buNone/>
            </a:pPr>
            <a:r>
              <a:rPr lang="en" sz="1800"/>
              <a:t>Email: </a:t>
            </a:r>
            <a:r>
              <a:rPr lang="en-US" sz="1800" b="1"/>
              <a:t>cites@cast.org</a:t>
            </a:r>
            <a:endParaRPr sz="1800" b="1"/>
          </a:p>
          <a:p>
            <a:pPr marL="457200" lvl="0" indent="0" algn="l" rtl="0">
              <a:lnSpc>
                <a:spcPct val="138000"/>
              </a:lnSpc>
              <a:spcBef>
                <a:spcPts val="1000"/>
              </a:spcBef>
              <a:spcAft>
                <a:spcPts val="0"/>
              </a:spcAft>
              <a:buNone/>
            </a:pPr>
            <a:r>
              <a:rPr lang="en" sz="1800"/>
              <a:t>Phone: </a:t>
            </a:r>
            <a:r>
              <a:rPr lang="en" sz="1800" b="1"/>
              <a:t>781-245-2212</a:t>
            </a:r>
            <a:endParaRPr sz="1800" b="1"/>
          </a:p>
          <a:p>
            <a:pPr marL="457200" lvl="0" indent="0" algn="l" rtl="0">
              <a:lnSpc>
                <a:spcPct val="138000"/>
              </a:lnSpc>
              <a:spcBef>
                <a:spcPts val="1000"/>
              </a:spcBef>
              <a:spcAft>
                <a:spcPts val="1000"/>
              </a:spcAft>
              <a:buNone/>
            </a:pPr>
            <a:r>
              <a:rPr lang="en" sz="1800"/>
              <a:t>200 Harvard Mill Square, Suite 210 Wakefield, MA 01880</a:t>
            </a:r>
            <a:endParaRPr/>
          </a:p>
        </p:txBody>
      </p:sp>
      <p:pic>
        <p:nvPicPr>
          <p:cNvPr id="209" name="Google Shape;209;p34" descr="Location icon"/>
          <p:cNvPicPr preferRelativeResize="0"/>
          <p:nvPr/>
        </p:nvPicPr>
        <p:blipFill>
          <a:blip r:embed="rId3">
            <a:alphaModFix/>
          </a:blip>
          <a:stretch>
            <a:fillRect/>
          </a:stretch>
        </p:blipFill>
        <p:spPr>
          <a:xfrm>
            <a:off x="667155" y="1569495"/>
            <a:ext cx="219075" cy="219075"/>
          </a:xfrm>
          <a:prstGeom prst="rect">
            <a:avLst/>
          </a:prstGeom>
          <a:noFill/>
          <a:ln>
            <a:noFill/>
          </a:ln>
        </p:spPr>
      </p:pic>
      <p:pic>
        <p:nvPicPr>
          <p:cNvPr id="210" name="Google Shape;210;p34" descr="Email icon"/>
          <p:cNvPicPr preferRelativeResize="0"/>
          <p:nvPr/>
        </p:nvPicPr>
        <p:blipFill>
          <a:blip r:embed="rId4">
            <a:alphaModFix/>
          </a:blip>
          <a:stretch>
            <a:fillRect/>
          </a:stretch>
        </p:blipFill>
        <p:spPr>
          <a:xfrm>
            <a:off x="649649" y="2096300"/>
            <a:ext cx="219075" cy="219075"/>
          </a:xfrm>
          <a:prstGeom prst="rect">
            <a:avLst/>
          </a:prstGeom>
          <a:noFill/>
          <a:ln>
            <a:noFill/>
          </a:ln>
        </p:spPr>
      </p:pic>
      <p:pic>
        <p:nvPicPr>
          <p:cNvPr id="211" name="Google Shape;211;p34" descr="phone icon"/>
          <p:cNvPicPr preferRelativeResize="0"/>
          <p:nvPr/>
        </p:nvPicPr>
        <p:blipFill>
          <a:blip r:embed="rId5">
            <a:alphaModFix/>
          </a:blip>
          <a:stretch>
            <a:fillRect/>
          </a:stretch>
        </p:blipFill>
        <p:spPr>
          <a:xfrm>
            <a:off x="666146" y="2551739"/>
            <a:ext cx="219075" cy="219075"/>
          </a:xfrm>
          <a:prstGeom prst="rect">
            <a:avLst/>
          </a:prstGeom>
          <a:noFill/>
          <a:ln>
            <a:noFill/>
          </a:ln>
        </p:spPr>
      </p:pic>
      <p:pic>
        <p:nvPicPr>
          <p:cNvPr id="212" name="Google Shape;212;p34" descr="location icon"/>
          <p:cNvPicPr preferRelativeResize="0"/>
          <p:nvPr/>
        </p:nvPicPr>
        <p:blipFill>
          <a:blip r:embed="rId6">
            <a:alphaModFix/>
          </a:blip>
          <a:stretch>
            <a:fillRect/>
          </a:stretch>
        </p:blipFill>
        <p:spPr>
          <a:xfrm>
            <a:off x="666146" y="3071768"/>
            <a:ext cx="184899" cy="219075"/>
          </a:xfrm>
          <a:prstGeom prst="rect">
            <a:avLst/>
          </a:prstGeom>
          <a:noFill/>
          <a:ln>
            <a:noFill/>
          </a:ln>
        </p:spPr>
      </p:pic>
      <p:sp>
        <p:nvSpPr>
          <p:cNvPr id="2" name="TextBox 1">
            <a:extLst>
              <a:ext uri="{FF2B5EF4-FFF2-40B4-BE49-F238E27FC236}">
                <a16:creationId xmlns:a16="http://schemas.microsoft.com/office/drawing/2014/main" id="{A63400D0-89CD-4EFA-81C3-7EFA46C36C3D}"/>
              </a:ext>
            </a:extLst>
          </p:cNvPr>
          <p:cNvSpPr txBox="1"/>
          <p:nvPr/>
        </p:nvSpPr>
        <p:spPr>
          <a:xfrm>
            <a:off x="418381" y="4057650"/>
            <a:ext cx="795139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t>EVALUATION LINK: </a:t>
            </a:r>
            <a:r>
              <a:rPr lang="en-US" sz="2000">
                <a:hlinkClick r:id="rId7"/>
              </a:rPr>
              <a:t>https://www.surveymonkey.com/r/6RKVMZW</a:t>
            </a:r>
            <a:r>
              <a:rPr lang="en-US" sz="200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2" name="Title 1">
            <a:extLst>
              <a:ext uri="{FF2B5EF4-FFF2-40B4-BE49-F238E27FC236}">
                <a16:creationId xmlns:a16="http://schemas.microsoft.com/office/drawing/2014/main" id="{503AFD8E-742D-4681-BECC-023709DE3BF2}"/>
              </a:ext>
            </a:extLst>
          </p:cNvPr>
          <p:cNvSpPr>
            <a:spLocks noGrp="1"/>
          </p:cNvSpPr>
          <p:nvPr>
            <p:ph type="title"/>
          </p:nvPr>
        </p:nvSpPr>
        <p:spPr/>
        <p:txBody>
          <a:bodyPr/>
          <a:lstStyle/>
          <a:p>
            <a:r>
              <a:rPr lang="en-US"/>
              <a:t>Session Agenda</a:t>
            </a:r>
          </a:p>
        </p:txBody>
      </p:sp>
      <p:sp>
        <p:nvSpPr>
          <p:cNvPr id="3" name="Text Placeholder 2">
            <a:extLst>
              <a:ext uri="{FF2B5EF4-FFF2-40B4-BE49-F238E27FC236}">
                <a16:creationId xmlns:a16="http://schemas.microsoft.com/office/drawing/2014/main" id="{EA16DD90-60D2-44EB-A56A-255263D88B10}"/>
              </a:ext>
            </a:extLst>
          </p:cNvPr>
          <p:cNvSpPr>
            <a:spLocks noGrp="1"/>
          </p:cNvSpPr>
          <p:nvPr>
            <p:ph type="body" idx="1"/>
          </p:nvPr>
        </p:nvSpPr>
        <p:spPr>
          <a:xfrm>
            <a:off x="471900" y="1216649"/>
            <a:ext cx="8222100" cy="4397341"/>
          </a:xfrm>
        </p:spPr>
        <p:txBody>
          <a:bodyPr/>
          <a:lstStyle/>
          <a:p>
            <a:pPr marL="590550" indent="-514350">
              <a:spcAft>
                <a:spcPts val="1000"/>
              </a:spcAft>
              <a:buFont typeface="+mj-lt"/>
              <a:buAutoNum type="romanUcPeriod"/>
            </a:pPr>
            <a:r>
              <a:rPr lang="en-US" sz="2000"/>
              <a:t>Introductions</a:t>
            </a:r>
          </a:p>
          <a:p>
            <a:pPr marL="590550" indent="-514350">
              <a:spcAft>
                <a:spcPts val="1000"/>
              </a:spcAft>
              <a:buFont typeface="+mj-lt"/>
              <a:buAutoNum type="romanUcPeriod"/>
            </a:pPr>
            <a:r>
              <a:rPr lang="en-US" sz="2000"/>
              <a:t>Review Coordination from the 4Cs</a:t>
            </a:r>
          </a:p>
          <a:p>
            <a:pPr marL="590550" indent="-514350">
              <a:spcAft>
                <a:spcPts val="1000"/>
              </a:spcAft>
              <a:buFont typeface="+mj-lt"/>
              <a:buAutoNum type="romanUcPeriod"/>
            </a:pPr>
            <a:r>
              <a:rPr lang="en-US" sz="2000"/>
              <a:t>The Panel</a:t>
            </a:r>
          </a:p>
          <a:p>
            <a:pPr marL="1047750" lvl="1" indent="-514350">
              <a:spcBef>
                <a:spcPts val="0"/>
              </a:spcBef>
              <a:buAutoNum type="alphaLcParenR"/>
            </a:pPr>
            <a:r>
              <a:rPr lang="en-US" sz="1700">
                <a:latin typeface="Verdana"/>
                <a:ea typeface="Verdana"/>
                <a:hlinkClick r:id="rId3"/>
              </a:rPr>
              <a:t>Daniel McNulty</a:t>
            </a:r>
            <a:r>
              <a:rPr lang="en-US" sz="1700">
                <a:latin typeface="Verdana"/>
                <a:ea typeface="Verdana"/>
              </a:rPr>
              <a:t>, PATINS Project Indiana </a:t>
            </a:r>
          </a:p>
          <a:p>
            <a:pPr marL="1047750" lvl="1" indent="-514350">
              <a:spcBef>
                <a:spcPts val="0"/>
              </a:spcBef>
              <a:buAutoNum type="alphaLcParenR"/>
            </a:pPr>
            <a:r>
              <a:rPr lang="en-US" sz="1700">
                <a:latin typeface="Verdana"/>
                <a:ea typeface="Verdana"/>
                <a:hlinkClick r:id="rId4"/>
              </a:rPr>
              <a:t>Jenna Gravel</a:t>
            </a:r>
            <a:r>
              <a:rPr lang="en-US" sz="1700">
                <a:latin typeface="Verdana"/>
                <a:ea typeface="Verdana"/>
              </a:rPr>
              <a:t>, CAST Massachusetts </a:t>
            </a:r>
          </a:p>
          <a:p>
            <a:pPr marL="1047750" lvl="1" indent="-514350">
              <a:spcBef>
                <a:spcPts val="0"/>
              </a:spcBef>
              <a:buAutoNum type="alphaLcParenR"/>
            </a:pPr>
            <a:r>
              <a:rPr lang="en-US" sz="1700">
                <a:latin typeface="Verdana"/>
                <a:ea typeface="Verdana"/>
                <a:hlinkClick r:id="rId5"/>
              </a:rPr>
              <a:t>Jon Fila</a:t>
            </a:r>
            <a:r>
              <a:rPr lang="en-US" sz="1700">
                <a:latin typeface="Verdana"/>
                <a:ea typeface="Verdana"/>
              </a:rPr>
              <a:t>, ISD 287 Minnesota</a:t>
            </a:r>
          </a:p>
          <a:p>
            <a:pPr marL="590550" indent="-514350">
              <a:spcAft>
                <a:spcPts val="1000"/>
              </a:spcAft>
              <a:buAutoNum type="romanUcPeriod"/>
            </a:pPr>
            <a:r>
              <a:rPr lang="en-US" sz="2000"/>
              <a:t>Discussion </a:t>
            </a:r>
            <a:endParaRPr lang="en-US"/>
          </a:p>
          <a:p>
            <a:pPr marL="590550" indent="-514350">
              <a:spcAft>
                <a:spcPts val="1000"/>
              </a:spcAft>
              <a:buAutoNum type="romanUcPeriod"/>
            </a:pPr>
            <a:r>
              <a:rPr lang="en-US" sz="2000"/>
              <a:t>Resources</a:t>
            </a:r>
          </a:p>
          <a:p>
            <a:pPr marL="76200" indent="0">
              <a:spcAft>
                <a:spcPts val="1000"/>
              </a:spcAft>
              <a:buNone/>
            </a:pPr>
            <a:r>
              <a:rPr lang="en-US" sz="2000"/>
              <a:t>VI.   Q &amp; A </a:t>
            </a:r>
            <a:endParaRPr lang="en-US"/>
          </a:p>
          <a:p>
            <a:pPr marL="590550" indent="-514350">
              <a:spcAft>
                <a:spcPts val="1000"/>
              </a:spcAft>
              <a:buAutoNum type="romanUcPeriod"/>
            </a:pPr>
            <a:endParaRPr lang="en-US" sz="2000"/>
          </a:p>
          <a:p>
            <a:pPr marL="590550" indent="-514350">
              <a:buFont typeface="+mj-lt"/>
              <a:buAutoNum type="romanUcPeriod"/>
            </a:pPr>
            <a:endParaRPr lang="en-US"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3195C2-1CE0-4D95-A115-D156F4C54613}"/>
              </a:ext>
            </a:extLst>
          </p:cNvPr>
          <p:cNvSpPr>
            <a:spLocks noGrp="1"/>
          </p:cNvSpPr>
          <p:nvPr>
            <p:ph type="body" idx="1"/>
          </p:nvPr>
        </p:nvSpPr>
        <p:spPr>
          <a:xfrm>
            <a:off x="3456300" y="1092556"/>
            <a:ext cx="5482200" cy="3460500"/>
          </a:xfrm>
        </p:spPr>
        <p:txBody>
          <a:bodyPr/>
          <a:lstStyle/>
          <a:p>
            <a:pPr marL="76200" indent="0">
              <a:buNone/>
            </a:pPr>
            <a:r>
              <a:rPr lang="en-US" sz="2200"/>
              <a:t>The overarching goal of Center on Inclusive Technology and Education Systems (CITES) is to engage districts in the creation of technology ecosystems that include Assistive Tech (AT), Educational Tech (EdTech) and Information Tech (InfoTech) so that students with disabilities and their families can benefit from technology-supported learning opportunities. </a:t>
            </a:r>
          </a:p>
        </p:txBody>
      </p:sp>
      <p:pic>
        <p:nvPicPr>
          <p:cNvPr id="4" name="Picture 3" descr="CITES logo">
            <a:extLst>
              <a:ext uri="{FF2B5EF4-FFF2-40B4-BE49-F238E27FC236}">
                <a16:creationId xmlns:a16="http://schemas.microsoft.com/office/drawing/2014/main" id="{ED4DFFF1-E34A-4E59-B29A-A09181726380}"/>
              </a:ext>
            </a:extLst>
          </p:cNvPr>
          <p:cNvPicPr>
            <a:picLocks noChangeAspect="1"/>
          </p:cNvPicPr>
          <p:nvPr/>
        </p:nvPicPr>
        <p:blipFill>
          <a:blip r:embed="rId3"/>
          <a:stretch>
            <a:fillRect/>
          </a:stretch>
        </p:blipFill>
        <p:spPr>
          <a:xfrm>
            <a:off x="6197400" y="257612"/>
            <a:ext cx="2578294" cy="558798"/>
          </a:xfrm>
          <a:prstGeom prst="rect">
            <a:avLst/>
          </a:prstGeom>
        </p:spPr>
      </p:pic>
      <p:pic>
        <p:nvPicPr>
          <p:cNvPr id="5" name="Picture 4" descr="Cast Logo">
            <a:extLst>
              <a:ext uri="{FF2B5EF4-FFF2-40B4-BE49-F238E27FC236}">
                <a16:creationId xmlns:a16="http://schemas.microsoft.com/office/drawing/2014/main" id="{5DCF184C-0CCD-4510-B5A9-C1CE21A44F25}"/>
              </a:ext>
            </a:extLst>
          </p:cNvPr>
          <p:cNvPicPr>
            <a:picLocks noChangeAspect="1"/>
          </p:cNvPicPr>
          <p:nvPr/>
        </p:nvPicPr>
        <p:blipFill>
          <a:blip r:embed="rId4"/>
          <a:stretch>
            <a:fillRect/>
          </a:stretch>
        </p:blipFill>
        <p:spPr>
          <a:xfrm>
            <a:off x="3701143" y="174137"/>
            <a:ext cx="1593482" cy="718305"/>
          </a:xfrm>
          <a:prstGeom prst="rect">
            <a:avLst/>
          </a:prstGeom>
        </p:spPr>
      </p:pic>
      <p:sp>
        <p:nvSpPr>
          <p:cNvPr id="6" name="Google Shape;170;p27">
            <a:extLst>
              <a:ext uri="{FF2B5EF4-FFF2-40B4-BE49-F238E27FC236}">
                <a16:creationId xmlns:a16="http://schemas.microsoft.com/office/drawing/2014/main" id="{A2994758-A16A-406C-BF49-06CE86F3B0C3}"/>
              </a:ext>
            </a:extLst>
          </p:cNvPr>
          <p:cNvSpPr txBox="1"/>
          <p:nvPr/>
        </p:nvSpPr>
        <p:spPr>
          <a:xfrm>
            <a:off x="307118" y="4019656"/>
            <a:ext cx="2543400" cy="533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600"/>
              <a:buFont typeface="Arial"/>
              <a:buNone/>
            </a:pPr>
            <a:r>
              <a:rPr lang="en" sz="1600" b="1" i="0" u="none" strike="noStrike" cap="none">
                <a:solidFill>
                  <a:schemeClr val="tx2"/>
                </a:solidFill>
                <a:latin typeface="Nunito"/>
                <a:ea typeface="Nunito"/>
                <a:cs typeface="Nunito"/>
                <a:sym typeface="Nunito"/>
              </a:rPr>
              <a:t>Janet Peters​</a:t>
            </a:r>
          </a:p>
          <a:p>
            <a:pPr marL="0" marR="0" lvl="0" indent="0" algn="ctr" rtl="0">
              <a:lnSpc>
                <a:spcPct val="115000"/>
              </a:lnSpc>
              <a:spcBef>
                <a:spcPts val="0"/>
              </a:spcBef>
              <a:spcAft>
                <a:spcPts val="0"/>
              </a:spcAft>
              <a:buClr>
                <a:srgbClr val="000000"/>
              </a:buClr>
              <a:buSzPts val="1600"/>
              <a:buFont typeface="Arial"/>
              <a:buNone/>
            </a:pPr>
            <a:r>
              <a:rPr lang="en" sz="1600" b="1">
                <a:solidFill>
                  <a:schemeClr val="tx2"/>
                </a:solidFill>
                <a:latin typeface="Nunito"/>
                <a:ea typeface="Nunito"/>
                <a:cs typeface="Nunito"/>
                <a:sym typeface="Nunito"/>
              </a:rPr>
              <a:t>jpe</a:t>
            </a:r>
            <a:r>
              <a:rPr lang="en-US" sz="1600" b="1">
                <a:solidFill>
                  <a:schemeClr val="tx2"/>
                </a:solidFill>
                <a:latin typeface="Nunito"/>
                <a:ea typeface="Nunito"/>
                <a:cs typeface="Nunito"/>
                <a:sym typeface="Nunito"/>
              </a:rPr>
              <a:t>ters@cast.org</a:t>
            </a:r>
            <a:r>
              <a:rPr lang="en" sz="1600" b="1" i="0" u="none" strike="noStrike" cap="none">
                <a:solidFill>
                  <a:schemeClr val="tx2"/>
                </a:solidFill>
                <a:latin typeface="Nunito"/>
                <a:ea typeface="Nunito"/>
                <a:cs typeface="Nunito"/>
                <a:sym typeface="Nunito"/>
              </a:rPr>
              <a:t>​</a:t>
            </a:r>
            <a:endParaRPr sz="1600" b="1" i="0" u="none" strike="noStrike" cap="none">
              <a:solidFill>
                <a:schemeClr val="tx2"/>
              </a:solidFill>
              <a:latin typeface="Nunito"/>
              <a:ea typeface="Nunito"/>
              <a:cs typeface="Nunito"/>
              <a:sym typeface="Nunito"/>
            </a:endParaRPr>
          </a:p>
          <a:p>
            <a:pPr marL="0" marR="0" lvl="0" indent="0" algn="ctr" rtl="0">
              <a:lnSpc>
                <a:spcPct val="115000"/>
              </a:lnSpc>
              <a:spcBef>
                <a:spcPts val="0"/>
              </a:spcBef>
              <a:spcAft>
                <a:spcPts val="0"/>
              </a:spcAft>
              <a:buClr>
                <a:srgbClr val="000000"/>
              </a:buClr>
              <a:buSzPts val="1600"/>
              <a:buFont typeface="Arial"/>
              <a:buNone/>
            </a:pPr>
            <a:r>
              <a:rPr lang="en" sz="1600" b="1" i="0" u="none" strike="noStrike" cap="none">
                <a:solidFill>
                  <a:schemeClr val="tx2"/>
                </a:solidFill>
                <a:latin typeface="Nunito"/>
                <a:ea typeface="Nunito"/>
                <a:cs typeface="Nunito"/>
                <a:sym typeface="Nunito"/>
              </a:rPr>
              <a:t>   @JanetLPeters​</a:t>
            </a:r>
            <a:endParaRPr sz="1600" b="1" i="0" u="none" strike="noStrike" cap="none">
              <a:solidFill>
                <a:schemeClr val="tx2"/>
              </a:solidFill>
              <a:latin typeface="Nunito"/>
              <a:ea typeface="Nunito"/>
              <a:cs typeface="Nunito"/>
              <a:sym typeface="Nunito"/>
            </a:endParaRPr>
          </a:p>
        </p:txBody>
      </p:sp>
      <p:pic>
        <p:nvPicPr>
          <p:cNvPr id="7" name="Picture 6" descr="Image of Janet Peters">
            <a:extLst>
              <a:ext uri="{FF2B5EF4-FFF2-40B4-BE49-F238E27FC236}">
                <a16:creationId xmlns:a16="http://schemas.microsoft.com/office/drawing/2014/main" id="{F5894FCD-8BBB-4BF3-8F90-75C466FBEC11}"/>
              </a:ext>
            </a:extLst>
          </p:cNvPr>
          <p:cNvPicPr>
            <a:picLocks noChangeAspect="1"/>
          </p:cNvPicPr>
          <p:nvPr/>
        </p:nvPicPr>
        <p:blipFill>
          <a:blip r:embed="rId5"/>
          <a:stretch>
            <a:fillRect/>
          </a:stretch>
        </p:blipFill>
        <p:spPr>
          <a:xfrm>
            <a:off x="828288" y="3044296"/>
            <a:ext cx="1463040" cy="975360"/>
          </a:xfrm>
          <a:prstGeom prst="rect">
            <a:avLst/>
          </a:prstGeom>
          <a:ln w="28575">
            <a:solidFill>
              <a:srgbClr val="FFFFFF"/>
            </a:solidFill>
          </a:ln>
        </p:spPr>
      </p:pic>
      <p:sp>
        <p:nvSpPr>
          <p:cNvPr id="8" name="Google Shape;170;p27">
            <a:extLst>
              <a:ext uri="{FF2B5EF4-FFF2-40B4-BE49-F238E27FC236}">
                <a16:creationId xmlns:a16="http://schemas.microsoft.com/office/drawing/2014/main" id="{555FA58D-D9DE-45C6-917D-82D010C06142}"/>
              </a:ext>
            </a:extLst>
          </p:cNvPr>
          <p:cNvSpPr txBox="1"/>
          <p:nvPr/>
        </p:nvSpPr>
        <p:spPr>
          <a:xfrm>
            <a:off x="288108" y="1435924"/>
            <a:ext cx="2543400" cy="1024127"/>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600"/>
              <a:buFont typeface="Arial"/>
              <a:buNone/>
            </a:pPr>
            <a:r>
              <a:rPr lang="en-US" sz="1600" b="1" i="0" u="none" strike="noStrike" cap="none">
                <a:solidFill>
                  <a:schemeClr val="tx2"/>
                </a:solidFill>
                <a:latin typeface="Nunito"/>
                <a:ea typeface="Nunito"/>
                <a:cs typeface="Nunito"/>
                <a:sym typeface="Nunito"/>
              </a:rPr>
              <a:t>Joy Zabala</a:t>
            </a:r>
            <a:endParaRPr lang="en" sz="1600" b="1" i="0" u="none" strike="noStrike" cap="none">
              <a:solidFill>
                <a:schemeClr val="tx2"/>
              </a:solidFill>
              <a:latin typeface="Nunito"/>
              <a:ea typeface="Nunito"/>
              <a:cs typeface="Nunito"/>
              <a:sym typeface="Nunito"/>
            </a:endParaRPr>
          </a:p>
          <a:p>
            <a:pPr marL="0" marR="0" lvl="0" indent="0" algn="ctr" rtl="0">
              <a:lnSpc>
                <a:spcPct val="115000"/>
              </a:lnSpc>
              <a:spcBef>
                <a:spcPts val="0"/>
              </a:spcBef>
              <a:spcAft>
                <a:spcPts val="0"/>
              </a:spcAft>
              <a:buClr>
                <a:srgbClr val="000000"/>
              </a:buClr>
              <a:buSzPts val="1600"/>
              <a:buFont typeface="Arial"/>
              <a:buNone/>
            </a:pPr>
            <a:r>
              <a:rPr lang="en" sz="1600" b="1">
                <a:solidFill>
                  <a:schemeClr val="tx2"/>
                </a:solidFill>
                <a:latin typeface="Nunito"/>
                <a:ea typeface="Nunito"/>
                <a:cs typeface="Nunito"/>
                <a:sym typeface="Nunito"/>
              </a:rPr>
              <a:t>j</a:t>
            </a:r>
            <a:r>
              <a:rPr lang="en-US" sz="1600" b="1">
                <a:solidFill>
                  <a:schemeClr val="tx2"/>
                </a:solidFill>
                <a:latin typeface="Nunito"/>
                <a:ea typeface="Nunito"/>
                <a:cs typeface="Nunito"/>
                <a:sym typeface="Nunito"/>
              </a:rPr>
              <a:t>zabala@cast.org</a:t>
            </a:r>
            <a:r>
              <a:rPr lang="en" sz="1600" b="1" i="0" u="none" strike="noStrike" cap="none">
                <a:solidFill>
                  <a:schemeClr val="tx2"/>
                </a:solidFill>
                <a:latin typeface="Nunito"/>
                <a:ea typeface="Nunito"/>
                <a:cs typeface="Nunito"/>
                <a:sym typeface="Nunito"/>
              </a:rPr>
              <a:t>​</a:t>
            </a:r>
            <a:endParaRPr sz="1600" b="1" i="0" u="none" strike="noStrike" cap="none">
              <a:solidFill>
                <a:schemeClr val="tx2"/>
              </a:solidFill>
              <a:latin typeface="Nunito"/>
              <a:ea typeface="Nunito"/>
              <a:cs typeface="Nunito"/>
              <a:sym typeface="Nunito"/>
            </a:endParaRPr>
          </a:p>
          <a:p>
            <a:pPr marL="0" marR="0" lvl="0" indent="0" algn="ctr" rtl="0">
              <a:lnSpc>
                <a:spcPct val="115000"/>
              </a:lnSpc>
              <a:spcBef>
                <a:spcPts val="0"/>
              </a:spcBef>
              <a:spcAft>
                <a:spcPts val="0"/>
              </a:spcAft>
              <a:buClr>
                <a:srgbClr val="000000"/>
              </a:buClr>
              <a:buSzPts val="1600"/>
              <a:buFont typeface="Arial"/>
              <a:buNone/>
            </a:pPr>
            <a:r>
              <a:rPr lang="en" sz="1600" b="1" i="0" u="none" strike="noStrike" cap="none">
                <a:solidFill>
                  <a:schemeClr val="tx2"/>
                </a:solidFill>
                <a:latin typeface="Nunito"/>
                <a:ea typeface="Nunito"/>
                <a:cs typeface="Nunito"/>
                <a:sym typeface="Nunito"/>
              </a:rPr>
              <a:t>   @</a:t>
            </a:r>
            <a:r>
              <a:rPr lang="en-US" sz="1600" b="1" i="0" u="none" strike="noStrike" cap="none" err="1">
                <a:solidFill>
                  <a:schemeClr val="tx2"/>
                </a:solidFill>
                <a:latin typeface="Nunito"/>
                <a:ea typeface="Nunito"/>
                <a:cs typeface="Nunito"/>
                <a:sym typeface="Nunito"/>
              </a:rPr>
              <a:t>joyzabala</a:t>
            </a:r>
            <a:endParaRPr sz="1600" b="1" i="0" u="none" strike="noStrike" cap="none">
              <a:solidFill>
                <a:schemeClr val="tx2"/>
              </a:solidFill>
              <a:latin typeface="Nunito"/>
              <a:ea typeface="Nunito"/>
              <a:cs typeface="Nunito"/>
              <a:sym typeface="Nunito"/>
            </a:endParaRPr>
          </a:p>
        </p:txBody>
      </p:sp>
      <p:pic>
        <p:nvPicPr>
          <p:cNvPr id="9" name="Picture 4" descr="Joy Zabala">
            <a:extLst>
              <a:ext uri="{FF2B5EF4-FFF2-40B4-BE49-F238E27FC236}">
                <a16:creationId xmlns:a16="http://schemas.microsoft.com/office/drawing/2014/main" id="{8D5D87E8-1A79-48BB-8384-A445CF39DE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288" y="350985"/>
            <a:ext cx="1463040" cy="1024128"/>
          </a:xfrm>
          <a:prstGeom prst="rect">
            <a:avLst/>
          </a:prstGeom>
          <a:noFill/>
          <a:ln w="28575">
            <a:solidFill>
              <a:schemeClr val="tx2"/>
            </a:solidFill>
          </a:ln>
          <a:extLst>
            <a:ext uri="{909E8E84-426E-40DD-AFC4-6F175D3DCCD1}">
              <a14:hiddenFill xmlns:a14="http://schemas.microsoft.com/office/drawing/2010/main">
                <a:solidFill>
                  <a:srgbClr val="FFFFFF"/>
                </a:solidFill>
              </a14:hiddenFill>
            </a:ext>
          </a:extLst>
        </p:spPr>
      </p:pic>
      <p:sp>
        <p:nvSpPr>
          <p:cNvPr id="3" name="Title 2" hidden="1">
            <a:extLst>
              <a:ext uri="{FF2B5EF4-FFF2-40B4-BE49-F238E27FC236}">
                <a16:creationId xmlns:a16="http://schemas.microsoft.com/office/drawing/2014/main" id="{8582BE7B-74AF-4AF3-AD23-B3279D75594E}"/>
              </a:ext>
            </a:extLst>
          </p:cNvPr>
          <p:cNvSpPr>
            <a:spLocks noGrp="1"/>
          </p:cNvSpPr>
          <p:nvPr>
            <p:ph type="title"/>
          </p:nvPr>
        </p:nvSpPr>
        <p:spPr/>
        <p:txBody>
          <a:bodyPr/>
          <a:lstStyle/>
          <a:p>
            <a:r>
              <a:rPr lang="en-US"/>
              <a:t>About US</a:t>
            </a:r>
          </a:p>
        </p:txBody>
      </p:sp>
    </p:spTree>
    <p:extLst>
      <p:ext uri="{BB962C8B-B14F-4D97-AF65-F5344CB8AC3E}">
        <p14:creationId xmlns:p14="http://schemas.microsoft.com/office/powerpoint/2010/main" val="3951043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7E88ED-8605-4B3D-981D-B1797DE6DB80}"/>
              </a:ext>
            </a:extLst>
          </p:cNvPr>
          <p:cNvSpPr>
            <a:spLocks noGrp="1"/>
          </p:cNvSpPr>
          <p:nvPr>
            <p:ph type="ctrTitle"/>
          </p:nvPr>
        </p:nvSpPr>
        <p:spPr/>
        <p:txBody>
          <a:bodyPr/>
          <a:lstStyle/>
          <a:p>
            <a:r>
              <a:rPr lang="en-US"/>
              <a:t>POLL 1</a:t>
            </a:r>
          </a:p>
        </p:txBody>
      </p:sp>
      <p:sp>
        <p:nvSpPr>
          <p:cNvPr id="6" name="Subtitle 5">
            <a:extLst>
              <a:ext uri="{FF2B5EF4-FFF2-40B4-BE49-F238E27FC236}">
                <a16:creationId xmlns:a16="http://schemas.microsoft.com/office/drawing/2014/main" id="{CD7BED97-C4B7-4F7C-947E-1B61CED2105D}"/>
              </a:ext>
            </a:extLst>
          </p:cNvPr>
          <p:cNvSpPr>
            <a:spLocks noGrp="1"/>
          </p:cNvSpPr>
          <p:nvPr>
            <p:ph type="subTitle" idx="1"/>
          </p:nvPr>
        </p:nvSpPr>
        <p:spPr/>
        <p:txBody>
          <a:bodyPr/>
          <a:lstStyle/>
          <a:p>
            <a:r>
              <a:rPr lang="en-US"/>
              <a:t>Please share your focus area</a:t>
            </a:r>
          </a:p>
        </p:txBody>
      </p:sp>
    </p:spTree>
    <p:extLst>
      <p:ext uri="{BB962C8B-B14F-4D97-AF65-F5344CB8AC3E}">
        <p14:creationId xmlns:p14="http://schemas.microsoft.com/office/powerpoint/2010/main" val="3158447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C1BDE-941F-4DA4-8577-995AC7968613}"/>
              </a:ext>
            </a:extLst>
          </p:cNvPr>
          <p:cNvSpPr>
            <a:spLocks noGrp="1"/>
          </p:cNvSpPr>
          <p:nvPr>
            <p:ph type="title"/>
          </p:nvPr>
        </p:nvSpPr>
        <p:spPr/>
        <p:txBody>
          <a:bodyPr/>
          <a:lstStyle/>
          <a:p>
            <a:r>
              <a:rPr lang="en-US"/>
              <a:t>Goal</a:t>
            </a:r>
          </a:p>
        </p:txBody>
      </p:sp>
      <p:sp>
        <p:nvSpPr>
          <p:cNvPr id="3" name="Text Placeholder 2">
            <a:extLst>
              <a:ext uri="{FF2B5EF4-FFF2-40B4-BE49-F238E27FC236}">
                <a16:creationId xmlns:a16="http://schemas.microsoft.com/office/drawing/2014/main" id="{1DE485CF-E779-473A-9A58-4AEAA9E3650C}"/>
              </a:ext>
            </a:extLst>
          </p:cNvPr>
          <p:cNvSpPr>
            <a:spLocks noGrp="1"/>
          </p:cNvSpPr>
          <p:nvPr>
            <p:ph type="body" idx="1"/>
          </p:nvPr>
        </p:nvSpPr>
        <p:spPr>
          <a:xfrm>
            <a:off x="471900" y="1261498"/>
            <a:ext cx="8222100" cy="3195435"/>
          </a:xfrm>
        </p:spPr>
        <p:txBody>
          <a:bodyPr/>
          <a:lstStyle/>
          <a:p>
            <a:pPr marL="76200" indent="0">
              <a:spcAft>
                <a:spcPts val="1000"/>
              </a:spcAft>
              <a:buNone/>
            </a:pPr>
            <a:r>
              <a:rPr lang="en-US">
                <a:solidFill>
                  <a:schemeClr val="bg1">
                    <a:lumMod val="10000"/>
                  </a:schemeClr>
                </a:solidFill>
                <a:latin typeface="Arial"/>
                <a:cs typeface="Arial"/>
                <a:sym typeface="Arial"/>
              </a:rPr>
              <a:t>The goal of this session is</a:t>
            </a:r>
            <a:r>
              <a:rPr lang="en-US">
                <a:solidFill>
                  <a:schemeClr val="bg1">
                    <a:lumMod val="10000"/>
                  </a:schemeClr>
                </a:solidFill>
                <a:latin typeface="Arial"/>
                <a:cs typeface="Arial"/>
              </a:rPr>
              <a:t> to</a:t>
            </a:r>
          </a:p>
          <a:p>
            <a:pPr marL="419100" indent="-342900">
              <a:spcAft>
                <a:spcPts val="1000"/>
              </a:spcAft>
            </a:pPr>
            <a:r>
              <a:rPr lang="en-US">
                <a:solidFill>
                  <a:schemeClr val="bg1">
                    <a:lumMod val="10000"/>
                  </a:schemeClr>
                </a:solidFill>
                <a:cs typeface="Arial"/>
              </a:rPr>
              <a:t>Provide in-the-trenches examples </a:t>
            </a:r>
            <a:r>
              <a:rPr lang="en-US">
                <a:solidFill>
                  <a:schemeClr val="bg1">
                    <a:lumMod val="10000"/>
                  </a:schemeClr>
                </a:solidFill>
              </a:rPr>
              <a:t>of a systems approach for thinking and operating during the crisis</a:t>
            </a:r>
            <a:endParaRPr lang="en-US">
              <a:solidFill>
                <a:schemeClr val="bg1">
                  <a:lumMod val="10000"/>
                </a:schemeClr>
              </a:solidFill>
              <a:latin typeface="Arial"/>
              <a:cs typeface="Arial"/>
            </a:endParaRPr>
          </a:p>
          <a:p>
            <a:pPr marL="419100" indent="-342900">
              <a:spcAft>
                <a:spcPts val="1000"/>
              </a:spcAft>
            </a:pPr>
            <a:r>
              <a:rPr lang="en-US">
                <a:solidFill>
                  <a:schemeClr val="bg1">
                    <a:lumMod val="10000"/>
                  </a:schemeClr>
                </a:solidFill>
              </a:rPr>
              <a:t>Focus on technology-supported distance learning as a major component of a system of supports</a:t>
            </a:r>
          </a:p>
          <a:p>
            <a:pPr marL="419100" indent="-342900">
              <a:spcAft>
                <a:spcPts val="1000"/>
              </a:spcAft>
            </a:pPr>
            <a:r>
              <a:rPr lang="en-US">
                <a:solidFill>
                  <a:schemeClr val="bg1">
                    <a:lumMod val="10000"/>
                  </a:schemeClr>
                </a:solidFill>
              </a:rPr>
              <a:t>Share successes in emergency distance learning and consider which should continue into the future</a:t>
            </a:r>
          </a:p>
          <a:p>
            <a:pPr marL="419100" indent="-342900">
              <a:spcAft>
                <a:spcPts val="1000"/>
              </a:spcAft>
            </a:pPr>
            <a:endParaRPr lang="en-US">
              <a:solidFill>
                <a:srgbClr val="1C1614"/>
              </a:solidFill>
            </a:endParaRPr>
          </a:p>
          <a:p>
            <a:pPr marL="419100" indent="-342900">
              <a:spcAft>
                <a:spcPts val="1000"/>
              </a:spcAft>
            </a:pPr>
            <a:endParaRPr lang="en-US">
              <a:solidFill>
                <a:srgbClr val="1C1614"/>
              </a:solidFill>
            </a:endParaRPr>
          </a:p>
          <a:p>
            <a:pPr marL="419100" indent="-342900">
              <a:spcAft>
                <a:spcPts val="1000"/>
              </a:spcAft>
            </a:pPr>
            <a:endParaRPr lang="en-US">
              <a:solidFill>
                <a:srgbClr val="1C1614"/>
              </a:solidFill>
            </a:endParaRPr>
          </a:p>
          <a:p>
            <a:pPr marL="419100" indent="-342900">
              <a:spcAft>
                <a:spcPts val="1000"/>
              </a:spcAft>
            </a:pPr>
            <a:endParaRPr lang="en-US">
              <a:solidFill>
                <a:srgbClr val="1C1614"/>
              </a:solidFill>
            </a:endParaRPr>
          </a:p>
          <a:p>
            <a:pPr marL="419100" indent="-342900">
              <a:spcAft>
                <a:spcPts val="1000"/>
              </a:spcAft>
            </a:pPr>
            <a:endParaRPr lang="en-US">
              <a:solidFill>
                <a:srgbClr val="1C1614"/>
              </a:solidFill>
            </a:endParaRPr>
          </a:p>
          <a:p>
            <a:endParaRPr lang="en-US">
              <a:solidFill>
                <a:srgbClr val="1C1614"/>
              </a:solidFill>
            </a:endParaRPr>
          </a:p>
          <a:p>
            <a:endParaRPr lang="en-US"/>
          </a:p>
        </p:txBody>
      </p:sp>
    </p:spTree>
    <p:extLst>
      <p:ext uri="{BB962C8B-B14F-4D97-AF65-F5344CB8AC3E}">
        <p14:creationId xmlns:p14="http://schemas.microsoft.com/office/powerpoint/2010/main" val="553100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F8DD3B-6098-4CAC-BF5B-F32892E9D9AA}"/>
              </a:ext>
            </a:extLst>
          </p:cNvPr>
          <p:cNvSpPr>
            <a:spLocks noGrp="1"/>
          </p:cNvSpPr>
          <p:nvPr>
            <p:ph type="title"/>
          </p:nvPr>
        </p:nvSpPr>
        <p:spPr/>
        <p:txBody>
          <a:bodyPr/>
          <a:lstStyle/>
          <a:p>
            <a:r>
              <a:rPr lang="en-US"/>
              <a:t>Review of the 4 Cs</a:t>
            </a:r>
          </a:p>
        </p:txBody>
      </p:sp>
      <p:sp>
        <p:nvSpPr>
          <p:cNvPr id="6" name="Text Placeholder 5">
            <a:extLst>
              <a:ext uri="{FF2B5EF4-FFF2-40B4-BE49-F238E27FC236}">
                <a16:creationId xmlns:a16="http://schemas.microsoft.com/office/drawing/2014/main" id="{8969268E-162A-414C-B60B-6E65706B1467}"/>
              </a:ext>
            </a:extLst>
          </p:cNvPr>
          <p:cNvSpPr>
            <a:spLocks noGrp="1"/>
          </p:cNvSpPr>
          <p:nvPr>
            <p:ph type="body" idx="4294967295"/>
          </p:nvPr>
        </p:nvSpPr>
        <p:spPr>
          <a:xfrm>
            <a:off x="7181850" y="1385888"/>
            <a:ext cx="1962150" cy="2709862"/>
          </a:xfrm>
        </p:spPr>
        <p:txBody>
          <a:bodyPr/>
          <a:lstStyle/>
          <a:p>
            <a:pPr marL="76200" indent="0">
              <a:buNone/>
            </a:pPr>
            <a:r>
              <a:rPr lang="en-US"/>
              <a:t>Communication</a:t>
            </a:r>
          </a:p>
        </p:txBody>
      </p:sp>
      <p:sp>
        <p:nvSpPr>
          <p:cNvPr id="7" name="Text Placeholder 6">
            <a:extLst>
              <a:ext uri="{FF2B5EF4-FFF2-40B4-BE49-F238E27FC236}">
                <a16:creationId xmlns:a16="http://schemas.microsoft.com/office/drawing/2014/main" id="{0241F6C9-8023-4A5C-B25B-8D507E75290B}"/>
              </a:ext>
            </a:extLst>
          </p:cNvPr>
          <p:cNvSpPr>
            <a:spLocks noGrp="1"/>
          </p:cNvSpPr>
          <p:nvPr>
            <p:ph type="body" idx="4294967295"/>
          </p:nvPr>
        </p:nvSpPr>
        <p:spPr>
          <a:xfrm>
            <a:off x="7180263" y="1385888"/>
            <a:ext cx="1963737" cy="2709862"/>
          </a:xfrm>
        </p:spPr>
        <p:txBody>
          <a:bodyPr/>
          <a:lstStyle/>
          <a:p>
            <a:pPr marL="76200" indent="0">
              <a:buNone/>
            </a:pPr>
            <a:r>
              <a:rPr lang="en-US"/>
              <a:t>Continuity</a:t>
            </a:r>
          </a:p>
        </p:txBody>
      </p:sp>
      <p:graphicFrame>
        <p:nvGraphicFramePr>
          <p:cNvPr id="10" name="Diagram 9" descr="A grid of coordination, collaboration, communication, and continuity with technology in the center">
            <a:extLst>
              <a:ext uri="{FF2B5EF4-FFF2-40B4-BE49-F238E27FC236}">
                <a16:creationId xmlns:a16="http://schemas.microsoft.com/office/drawing/2014/main" id="{B5418DDD-E6CC-4280-89B9-FF6C6603D54B}"/>
              </a:ext>
            </a:extLst>
          </p:cNvPr>
          <p:cNvGraphicFramePr/>
          <p:nvPr/>
        </p:nvGraphicFramePr>
        <p:xfrm>
          <a:off x="1524000" y="1243648"/>
          <a:ext cx="6035040" cy="3217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8735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7E8EF-09BA-4684-9026-8759BFED10F9}"/>
              </a:ext>
            </a:extLst>
          </p:cNvPr>
          <p:cNvSpPr>
            <a:spLocks noGrp="1"/>
          </p:cNvSpPr>
          <p:nvPr>
            <p:ph type="title"/>
          </p:nvPr>
        </p:nvSpPr>
        <p:spPr/>
        <p:txBody>
          <a:bodyPr/>
          <a:lstStyle/>
          <a:p>
            <a:r>
              <a:rPr lang="en-US"/>
              <a:t>Continuity: In the Future</a:t>
            </a:r>
          </a:p>
        </p:txBody>
      </p:sp>
      <p:sp>
        <p:nvSpPr>
          <p:cNvPr id="3" name="Text Placeholder 2">
            <a:extLst>
              <a:ext uri="{FF2B5EF4-FFF2-40B4-BE49-F238E27FC236}">
                <a16:creationId xmlns:a16="http://schemas.microsoft.com/office/drawing/2014/main" id="{33E24542-105B-45EB-B082-84DABA9CA5CF}"/>
              </a:ext>
            </a:extLst>
          </p:cNvPr>
          <p:cNvSpPr>
            <a:spLocks noGrp="1"/>
          </p:cNvSpPr>
          <p:nvPr>
            <p:ph type="body" idx="1"/>
          </p:nvPr>
        </p:nvSpPr>
        <p:spPr>
          <a:xfrm>
            <a:off x="1233900" y="1125425"/>
            <a:ext cx="4262899" cy="2710200"/>
          </a:xfrm>
        </p:spPr>
        <p:txBody>
          <a:bodyPr/>
          <a:lstStyle/>
          <a:p>
            <a:pPr marL="76200" indent="0">
              <a:spcAft>
                <a:spcPts val="1000"/>
              </a:spcAft>
              <a:buNone/>
            </a:pPr>
            <a:r>
              <a:rPr lang="en-US" sz="2000" b="1">
                <a:latin typeface="Nunito"/>
              </a:rPr>
              <a:t>WHAT? </a:t>
            </a:r>
            <a:r>
              <a:rPr lang="en-US" sz="1700">
                <a:latin typeface="Nunito"/>
              </a:rPr>
              <a:t>Consider lessons learned and review data to determine what worked, which tools and strategies will be kept and which will be discontinued</a:t>
            </a:r>
          </a:p>
          <a:p>
            <a:pPr marL="76200" indent="0">
              <a:spcAft>
                <a:spcPts val="1000"/>
              </a:spcAft>
              <a:buNone/>
            </a:pPr>
            <a:r>
              <a:rPr lang="en-US" sz="2000" b="1">
                <a:latin typeface="Nunito"/>
              </a:rPr>
              <a:t>HOW?</a:t>
            </a:r>
          </a:p>
          <a:p>
            <a:pPr marL="361950" indent="-285750">
              <a:spcAft>
                <a:spcPts val="1000"/>
              </a:spcAft>
            </a:pPr>
            <a:r>
              <a:rPr lang="en-US" sz="1700">
                <a:latin typeface="Nunito"/>
              </a:rPr>
              <a:t>Determine what effectiveness "looks like"</a:t>
            </a:r>
          </a:p>
          <a:p>
            <a:pPr marL="361950" indent="-285750">
              <a:spcAft>
                <a:spcPts val="1000"/>
              </a:spcAft>
            </a:pPr>
            <a:r>
              <a:rPr lang="en-US" sz="1700">
                <a:latin typeface="Nunito"/>
              </a:rPr>
              <a:t> Keep data on which tools and strategies "worked" during the crisis</a:t>
            </a:r>
          </a:p>
          <a:p>
            <a:pPr marL="361950" indent="-285750">
              <a:spcAft>
                <a:spcPts val="1000"/>
              </a:spcAft>
            </a:pPr>
            <a:r>
              <a:rPr lang="en-US" sz="1700">
                <a:latin typeface="Nunito"/>
              </a:rPr>
              <a:t>Analyze data to inform decisions </a:t>
            </a:r>
          </a:p>
          <a:p>
            <a:pPr marL="76200" indent="0">
              <a:spcAft>
                <a:spcPts val="1000"/>
              </a:spcAft>
              <a:buNone/>
            </a:pPr>
            <a:endParaRPr lang="en-US" sz="1700"/>
          </a:p>
        </p:txBody>
      </p:sp>
      <p:pic>
        <p:nvPicPr>
          <p:cNvPr id="5" name="Content Placeholder 24" descr="Arrow coveying staying the course in one direction: past, now, future, and continue">
            <a:extLst>
              <a:ext uri="{FF2B5EF4-FFF2-40B4-BE49-F238E27FC236}">
                <a16:creationId xmlns:a16="http://schemas.microsoft.com/office/drawing/2014/main" id="{31B01A08-4B40-457F-B261-3EEB8AFC48AE}"/>
              </a:ext>
            </a:extLst>
          </p:cNvPr>
          <p:cNvPicPr>
            <a:picLocks noChangeAspect="1"/>
          </p:cNvPicPr>
          <p:nvPr/>
        </p:nvPicPr>
        <p:blipFill>
          <a:blip r:embed="rId3"/>
          <a:stretch>
            <a:fillRect/>
          </a:stretch>
        </p:blipFill>
        <p:spPr>
          <a:xfrm>
            <a:off x="5560018" y="2175975"/>
            <a:ext cx="3265470" cy="1186284"/>
          </a:xfrm>
          <a:prstGeom prst="rect">
            <a:avLst/>
          </a:prstGeom>
          <a:noFill/>
          <a:ln>
            <a:noFill/>
          </a:ln>
        </p:spPr>
      </p:pic>
    </p:spTree>
    <p:extLst>
      <p:ext uri="{BB962C8B-B14F-4D97-AF65-F5344CB8AC3E}">
        <p14:creationId xmlns:p14="http://schemas.microsoft.com/office/powerpoint/2010/main" val="4070873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9"/>
          <p:cNvSpPr txBox="1">
            <a:spLocks noGrp="1"/>
          </p:cNvSpPr>
          <p:nvPr>
            <p:ph type="subTitle" idx="1"/>
          </p:nvPr>
        </p:nvSpPr>
        <p:spPr>
          <a:xfrm>
            <a:off x="531800" y="3574875"/>
            <a:ext cx="6189600" cy="1019400"/>
          </a:xfrm>
          <a:prstGeom prst="rect">
            <a:avLst/>
          </a:prstGeom>
        </p:spPr>
        <p:txBody>
          <a:bodyPr spcFirstLastPara="1" wrap="square" lIns="91425" tIns="91425" rIns="91425" bIns="91425" anchor="t" anchorCtr="0">
            <a:noAutofit/>
          </a:bodyPr>
          <a:lstStyle/>
          <a:p>
            <a:pPr marL="0" indent="0">
              <a:spcAft>
                <a:spcPts val="1600"/>
              </a:spcAft>
            </a:pPr>
            <a:endParaRPr lang="en"/>
          </a:p>
          <a:p>
            <a:pPr marL="0" indent="0">
              <a:spcAft>
                <a:spcPts val="1600"/>
              </a:spcAft>
            </a:pPr>
            <a:r>
              <a:rPr lang="en"/>
              <a:t>-Arthur Ashe </a:t>
            </a:r>
          </a:p>
        </p:txBody>
      </p:sp>
      <p:sp>
        <p:nvSpPr>
          <p:cNvPr id="175" name="Google Shape;175;p29"/>
          <p:cNvSpPr txBox="1">
            <a:spLocks noGrp="1"/>
          </p:cNvSpPr>
          <p:nvPr>
            <p:ph type="title"/>
          </p:nvPr>
        </p:nvSpPr>
        <p:spPr>
          <a:xfrm>
            <a:off x="490250" y="1770700"/>
            <a:ext cx="7396500" cy="1464300"/>
          </a:xfrm>
          <a:prstGeom prst="rect">
            <a:avLst/>
          </a:prstGeom>
        </p:spPr>
        <p:txBody>
          <a:bodyPr spcFirstLastPara="1" wrap="square" lIns="91425" tIns="91425" rIns="91425" bIns="91425" anchor="t" anchorCtr="0">
            <a:noAutofit/>
          </a:bodyPr>
          <a:lstStyle/>
          <a:p>
            <a:r>
              <a:rPr lang="en-US" b="0"/>
              <a:t>"Start where you are. Use what you have. Do what you can."</a:t>
            </a:r>
            <a:endParaRPr lang="en-US"/>
          </a:p>
        </p:txBody>
      </p:sp>
    </p:spTree>
    <p:extLst>
      <p:ext uri="{BB962C8B-B14F-4D97-AF65-F5344CB8AC3E}">
        <p14:creationId xmlns:p14="http://schemas.microsoft.com/office/powerpoint/2010/main" val="1821858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57C3A0-8D8A-437E-9AF7-19E7F791510F}"/>
              </a:ext>
            </a:extLst>
          </p:cNvPr>
          <p:cNvSpPr>
            <a:spLocks noGrp="1"/>
          </p:cNvSpPr>
          <p:nvPr>
            <p:ph type="title"/>
          </p:nvPr>
        </p:nvSpPr>
        <p:spPr/>
        <p:txBody>
          <a:bodyPr/>
          <a:lstStyle/>
          <a:p>
            <a:r>
              <a:rPr lang="en-US"/>
              <a:t>Introduction to our Panelists</a:t>
            </a:r>
          </a:p>
        </p:txBody>
      </p:sp>
    </p:spTree>
    <p:extLst>
      <p:ext uri="{BB962C8B-B14F-4D97-AF65-F5344CB8AC3E}">
        <p14:creationId xmlns:p14="http://schemas.microsoft.com/office/powerpoint/2010/main" val="739612280"/>
      </p:ext>
    </p:extLst>
  </p:cSld>
  <p:clrMapOvr>
    <a:masterClrMapping/>
  </p:clrMapOvr>
</p:sld>
</file>

<file path=ppt/theme/theme1.xml><?xml version="1.0" encoding="utf-8"?>
<a:theme xmlns:a="http://schemas.openxmlformats.org/drawingml/2006/main" name="CAST">
  <a:themeElements>
    <a:clrScheme name="Material">
      <a:dk1>
        <a:srgbClr val="00797E"/>
      </a:dk1>
      <a:lt1>
        <a:srgbClr val="F3EFEE"/>
      </a:lt1>
      <a:dk2>
        <a:srgbClr val="434343"/>
      </a:dk2>
      <a:lt2>
        <a:srgbClr val="FFFFFF"/>
      </a:lt2>
      <a:accent1>
        <a:srgbClr val="FFE9AE"/>
      </a:accent1>
      <a:accent2>
        <a:srgbClr val="6BC9D8"/>
      </a:accent2>
      <a:accent3>
        <a:srgbClr val="8ACBA4"/>
      </a:accent3>
      <a:accent4>
        <a:srgbClr val="FA722C"/>
      </a:accent4>
      <a:accent5>
        <a:srgbClr val="F3EFEE"/>
      </a:accent5>
      <a:accent6>
        <a:srgbClr val="FFF5C8"/>
      </a:accent6>
      <a:hlink>
        <a:srgbClr val="006D71"/>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E11BB4D49879741BC7FF937833E6C12" ma:contentTypeVersion="12" ma:contentTypeDescription="Create a new document." ma:contentTypeScope="" ma:versionID="87fbdda4cdd856e5bda4530c012a4c5c">
  <xsd:schema xmlns:xsd="http://www.w3.org/2001/XMLSchema" xmlns:xs="http://www.w3.org/2001/XMLSchema" xmlns:p="http://schemas.microsoft.com/office/2006/metadata/properties" xmlns:ns2="9abd6e3d-0ed5-40bc-8cbd-28a7880d2d13" xmlns:ns3="632e1d2d-7396-49c7-a34e-3abbd9da5bdd" targetNamespace="http://schemas.microsoft.com/office/2006/metadata/properties" ma:root="true" ma:fieldsID="4d530bb515e952e6265d1365d0335f78" ns2:_="" ns3:_="">
    <xsd:import namespace="9abd6e3d-0ed5-40bc-8cbd-28a7880d2d13"/>
    <xsd:import namespace="632e1d2d-7396-49c7-a34e-3abbd9da5bd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bd6e3d-0ed5-40bc-8cbd-28a7880d2d1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32e1d2d-7396-49c7-a34e-3abbd9da5bd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314965B-2F96-4DED-80B5-AFDF0A822021}">
  <ds:schemaRefs>
    <ds:schemaRef ds:uri="http://schemas.microsoft.com/sharepoint/v3/contenttype/forms"/>
  </ds:schemaRefs>
</ds:datastoreItem>
</file>

<file path=customXml/itemProps2.xml><?xml version="1.0" encoding="utf-8"?>
<ds:datastoreItem xmlns:ds="http://schemas.openxmlformats.org/officeDocument/2006/customXml" ds:itemID="{85D7B7F6-8F61-4E24-A22A-DB3C63233C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bd6e3d-0ed5-40bc-8cbd-28a7880d2d13"/>
    <ds:schemaRef ds:uri="632e1d2d-7396-49c7-a34e-3abbd9da5b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9C155F8-9402-47BF-89BD-A667DD1D33E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493</Words>
  <Application>Microsoft Office PowerPoint</Application>
  <PresentationFormat>On-screen Show (16:9)</PresentationFormat>
  <Paragraphs>81</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Lato</vt:lpstr>
      <vt:lpstr>Roboto</vt:lpstr>
      <vt:lpstr>Nunito</vt:lpstr>
      <vt:lpstr>Verdana</vt:lpstr>
      <vt:lpstr>Arial</vt:lpstr>
      <vt:lpstr>CAST</vt:lpstr>
      <vt:lpstr>We’re All in This Together:  Continuity In-the-Trenches</vt:lpstr>
      <vt:lpstr>Session Agenda</vt:lpstr>
      <vt:lpstr>About US</vt:lpstr>
      <vt:lpstr>POLL 1</vt:lpstr>
      <vt:lpstr>Goal</vt:lpstr>
      <vt:lpstr>Review of the 4 Cs</vt:lpstr>
      <vt:lpstr>Continuity: In the Future</vt:lpstr>
      <vt:lpstr>"Start where you are. Use what you have. Do what you can."</vt:lpstr>
      <vt:lpstr>Introduction to our Panelists</vt:lpstr>
      <vt:lpstr>The Panelists</vt:lpstr>
      <vt:lpstr>Discussion Question 1</vt:lpstr>
      <vt:lpstr>Discussion Question 2</vt:lpstr>
      <vt:lpstr>Discussion Question 3</vt:lpstr>
      <vt:lpstr>Panelist Parting Thoughts</vt:lpstr>
      <vt:lpstr>Time for Q&amp;A</vt:lpstr>
      <vt:lpstr>“Do the best you can and when you know better, do better"</vt:lpstr>
      <vt:lpstr>Thank you! Keep in touch!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 and Interesting Title of my Awesome Presentation</dc:title>
  <dc:creator>JANET PETERS</dc:creator>
  <cp:lastModifiedBy>Leslie O'Callaghan</cp:lastModifiedBy>
  <cp:revision>3</cp:revision>
  <dcterms:modified xsi:type="dcterms:W3CDTF">2020-05-19T15:42:20Z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0x0101001E11BB4D49879741BC7FF937833E6C12</vt:lpwstr>
  </property>
</Properties>
</file>