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4"/>
  </p:sldMasterIdLst>
  <p:notesMasterIdLst>
    <p:notesMasterId r:id="rId26"/>
  </p:notesMasterIdLst>
  <p:sldIdLst>
    <p:sldId id="256" r:id="rId5"/>
    <p:sldId id="257" r:id="rId6"/>
    <p:sldId id="265" r:id="rId7"/>
    <p:sldId id="1471" r:id="rId8"/>
    <p:sldId id="1470" r:id="rId9"/>
    <p:sldId id="1463" r:id="rId10"/>
    <p:sldId id="283" r:id="rId11"/>
    <p:sldId id="280" r:id="rId12"/>
    <p:sldId id="1462" r:id="rId13"/>
    <p:sldId id="1472" r:id="rId14"/>
    <p:sldId id="267" r:id="rId15"/>
    <p:sldId id="1464" r:id="rId16"/>
    <p:sldId id="269" r:id="rId17"/>
    <p:sldId id="1465" r:id="rId18"/>
    <p:sldId id="1466" r:id="rId19"/>
    <p:sldId id="1468" r:id="rId20"/>
    <p:sldId id="261" r:id="rId21"/>
    <p:sldId id="1449" r:id="rId22"/>
    <p:sldId id="1456" r:id="rId23"/>
    <p:sldId id="259" r:id="rId24"/>
    <p:sldId id="264" r:id="rId25"/>
  </p:sldIdLst>
  <p:sldSz cx="9144000" cy="5143500" type="screen16x9"/>
  <p:notesSz cx="6858000" cy="1704975"/>
  <p:embeddedFontLst>
    <p:embeddedFont>
      <p:font typeface="Lato" panose="020B0604020202020204" charset="0"/>
      <p:regular r:id="rId27"/>
      <p:bold r:id="rId28"/>
      <p:italic r:id="rId29"/>
      <p:boldItalic r:id="rId30"/>
    </p:embeddedFont>
    <p:embeddedFont>
      <p:font typeface="Nunito" panose="020B0604020202020204" charset="0"/>
      <p:regular r:id="rId31"/>
      <p:bold r:id="rId32"/>
      <p:italic r:id="rId33"/>
      <p:boldItalic r:id="rId34"/>
    </p:embeddedFont>
    <p:embeddedFont>
      <p:font typeface="Roboto" panose="020B0604020202020204" charset="0"/>
      <p:regular r:id="rId35"/>
      <p:bold r:id="rId36"/>
      <p:italic r:id="rId37"/>
      <p:boldItalic r:id="rId38"/>
    </p:embeddedFont>
    <p:embeddedFont>
      <p:font typeface="Verdana" panose="020B060403050404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2C5BEB-3F65-44AA-A716-0333957FF587}" v="16" dt="2020-05-07T20:32:57.930"/>
    <p1510:client id="{920E1E3A-E6DC-8E5D-FD8E-B0328BF74387}" v="87" dt="2020-05-10T15:40:59.3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2465" autoAdjust="0"/>
    <p:restoredTop sz="59827" autoAdjust="0"/>
  </p:normalViewPr>
  <p:slideViewPr>
    <p:cSldViewPr snapToGrid="0">
      <p:cViewPr varScale="1">
        <p:scale>
          <a:sx n="53" d="100"/>
          <a:sy n="53" d="100"/>
        </p:scale>
        <p:origin x="966"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font" Target="fonts/font16.fntdata"/><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39652B-3BE9-49C0-8BD4-F5E6728BD0E5}" type="doc">
      <dgm:prSet loTypeId="urn:microsoft.com/office/officeart/2005/8/layout/matrix1" loCatId="matrix" qsTypeId="urn:microsoft.com/office/officeart/2005/8/quickstyle/simple1" qsCatId="simple" csTypeId="urn:microsoft.com/office/officeart/2005/8/colors/accent0_2" csCatId="mainScheme" phldr="1"/>
      <dgm:spPr/>
      <dgm:t>
        <a:bodyPr/>
        <a:lstStyle/>
        <a:p>
          <a:endParaRPr lang="en-US"/>
        </a:p>
      </dgm:t>
    </dgm:pt>
    <dgm:pt modelId="{0E97CC18-7D10-4651-BE7F-11C7C400F76D}">
      <dgm:prSet phldrT="[Text]"/>
      <dgm:spPr/>
      <dgm:t>
        <a:bodyPr/>
        <a:lstStyle/>
        <a:p>
          <a:r>
            <a:rPr lang="en-US"/>
            <a:t>Technology</a:t>
          </a:r>
        </a:p>
      </dgm:t>
    </dgm:pt>
    <dgm:pt modelId="{9D365740-84F1-44A5-9358-39BCE2427426}" type="parTrans" cxnId="{5DAF26D3-C1DA-4D53-8EC2-27097BD3B1C8}">
      <dgm:prSet/>
      <dgm:spPr/>
      <dgm:t>
        <a:bodyPr/>
        <a:lstStyle/>
        <a:p>
          <a:endParaRPr lang="en-US"/>
        </a:p>
      </dgm:t>
    </dgm:pt>
    <dgm:pt modelId="{A498E37B-4647-4B55-9A09-C43AF83F0264}" type="sibTrans" cxnId="{5DAF26D3-C1DA-4D53-8EC2-27097BD3B1C8}">
      <dgm:prSet/>
      <dgm:spPr/>
      <dgm:t>
        <a:bodyPr/>
        <a:lstStyle/>
        <a:p>
          <a:endParaRPr lang="en-US"/>
        </a:p>
      </dgm:t>
    </dgm:pt>
    <dgm:pt modelId="{E23FB0F3-FA0B-4639-8AD2-61C2D6558B08}">
      <dgm:prSet phldrT="[Text]"/>
      <dgm:spPr/>
      <dgm:t>
        <a:bodyPr/>
        <a:lstStyle/>
        <a:p>
          <a:r>
            <a:rPr lang="en-US"/>
            <a:t>Coordination</a:t>
          </a:r>
        </a:p>
      </dgm:t>
    </dgm:pt>
    <dgm:pt modelId="{B3B0270C-2AE0-44A7-A404-76D602398514}" type="parTrans" cxnId="{B456334B-2D81-4203-A3EE-58FEC8CEF2A7}">
      <dgm:prSet/>
      <dgm:spPr/>
      <dgm:t>
        <a:bodyPr/>
        <a:lstStyle/>
        <a:p>
          <a:endParaRPr lang="en-US"/>
        </a:p>
      </dgm:t>
    </dgm:pt>
    <dgm:pt modelId="{10F930AD-1CE5-432F-A9C9-2079A21FBE36}" type="sibTrans" cxnId="{B456334B-2D81-4203-A3EE-58FEC8CEF2A7}">
      <dgm:prSet/>
      <dgm:spPr/>
      <dgm:t>
        <a:bodyPr/>
        <a:lstStyle/>
        <a:p>
          <a:endParaRPr lang="en-US"/>
        </a:p>
      </dgm:t>
    </dgm:pt>
    <dgm:pt modelId="{87E1CC47-1245-44AB-986A-B581D24EE485}">
      <dgm:prSet phldrT="[Text]"/>
      <dgm:spPr/>
      <dgm:t>
        <a:bodyPr/>
        <a:lstStyle/>
        <a:p>
          <a:r>
            <a:rPr lang="en-US"/>
            <a:t>Collaboration</a:t>
          </a:r>
        </a:p>
      </dgm:t>
    </dgm:pt>
    <dgm:pt modelId="{AB9DFFAF-98B0-4B00-9482-54CAAA58281F}" type="parTrans" cxnId="{6CBF2038-009E-4800-962C-E26BD41EE0D2}">
      <dgm:prSet/>
      <dgm:spPr/>
      <dgm:t>
        <a:bodyPr/>
        <a:lstStyle/>
        <a:p>
          <a:endParaRPr lang="en-US"/>
        </a:p>
      </dgm:t>
    </dgm:pt>
    <dgm:pt modelId="{088335D9-E1D9-4DFB-A451-FDC0F35104C5}" type="sibTrans" cxnId="{6CBF2038-009E-4800-962C-E26BD41EE0D2}">
      <dgm:prSet/>
      <dgm:spPr/>
      <dgm:t>
        <a:bodyPr/>
        <a:lstStyle/>
        <a:p>
          <a:endParaRPr lang="en-US"/>
        </a:p>
      </dgm:t>
    </dgm:pt>
    <dgm:pt modelId="{FFB62AF5-D50A-43A9-B846-AC3C16E56142}">
      <dgm:prSet phldrT="[Text]"/>
      <dgm:spPr/>
      <dgm:t>
        <a:bodyPr/>
        <a:lstStyle/>
        <a:p>
          <a:r>
            <a:rPr lang="en-US" dirty="0"/>
            <a:t>Communication</a:t>
          </a:r>
        </a:p>
      </dgm:t>
    </dgm:pt>
    <dgm:pt modelId="{7DC452EA-D66C-476E-A3D7-6F0520EAAC43}" type="parTrans" cxnId="{D26A9AFA-7CDC-4BEA-A354-4D8499EFE94A}">
      <dgm:prSet/>
      <dgm:spPr/>
      <dgm:t>
        <a:bodyPr/>
        <a:lstStyle/>
        <a:p>
          <a:endParaRPr lang="en-US"/>
        </a:p>
      </dgm:t>
    </dgm:pt>
    <dgm:pt modelId="{1333613F-27DD-44E3-9697-4853FB064DBF}" type="sibTrans" cxnId="{D26A9AFA-7CDC-4BEA-A354-4D8499EFE94A}">
      <dgm:prSet/>
      <dgm:spPr/>
      <dgm:t>
        <a:bodyPr/>
        <a:lstStyle/>
        <a:p>
          <a:endParaRPr lang="en-US"/>
        </a:p>
      </dgm:t>
    </dgm:pt>
    <dgm:pt modelId="{518E966E-95B8-4D74-B815-B67EB650C491}">
      <dgm:prSet phldrT="[Text]"/>
      <dgm:spPr/>
      <dgm:t>
        <a:bodyPr/>
        <a:lstStyle/>
        <a:p>
          <a:r>
            <a:rPr lang="en-US"/>
            <a:t>Continuity</a:t>
          </a:r>
        </a:p>
      </dgm:t>
    </dgm:pt>
    <dgm:pt modelId="{0B5540D4-E711-4603-998C-5022A585F083}" type="parTrans" cxnId="{DAB62D77-1148-4EAC-AC24-0CCF6A516D7E}">
      <dgm:prSet/>
      <dgm:spPr/>
      <dgm:t>
        <a:bodyPr/>
        <a:lstStyle/>
        <a:p>
          <a:endParaRPr lang="en-US"/>
        </a:p>
      </dgm:t>
    </dgm:pt>
    <dgm:pt modelId="{36BAB0BF-8B0F-4DAC-863C-00AF1F37732D}" type="sibTrans" cxnId="{DAB62D77-1148-4EAC-AC24-0CCF6A516D7E}">
      <dgm:prSet/>
      <dgm:spPr/>
      <dgm:t>
        <a:bodyPr/>
        <a:lstStyle/>
        <a:p>
          <a:endParaRPr lang="en-US"/>
        </a:p>
      </dgm:t>
    </dgm:pt>
    <dgm:pt modelId="{811AF840-88D2-4075-94F7-196AAF9E8FB4}" type="pres">
      <dgm:prSet presAssocID="{5A39652B-3BE9-49C0-8BD4-F5E6728BD0E5}" presName="diagram" presStyleCnt="0">
        <dgm:presLayoutVars>
          <dgm:chMax val="1"/>
          <dgm:dir/>
          <dgm:animLvl val="ctr"/>
          <dgm:resizeHandles val="exact"/>
        </dgm:presLayoutVars>
      </dgm:prSet>
      <dgm:spPr/>
    </dgm:pt>
    <dgm:pt modelId="{8DD588A7-98BB-4BE2-A128-5869DE797A3E}" type="pres">
      <dgm:prSet presAssocID="{5A39652B-3BE9-49C0-8BD4-F5E6728BD0E5}" presName="matrix" presStyleCnt="0"/>
      <dgm:spPr/>
    </dgm:pt>
    <dgm:pt modelId="{81A5B6D7-443B-4591-B0FC-884FB84F11C2}" type="pres">
      <dgm:prSet presAssocID="{5A39652B-3BE9-49C0-8BD4-F5E6728BD0E5}" presName="tile1" presStyleLbl="node1" presStyleIdx="0" presStyleCnt="4"/>
      <dgm:spPr/>
    </dgm:pt>
    <dgm:pt modelId="{50B3739A-9928-427D-A21E-6F490D0A016F}" type="pres">
      <dgm:prSet presAssocID="{5A39652B-3BE9-49C0-8BD4-F5E6728BD0E5}" presName="tile1text" presStyleLbl="node1" presStyleIdx="0" presStyleCnt="4">
        <dgm:presLayoutVars>
          <dgm:chMax val="0"/>
          <dgm:chPref val="0"/>
          <dgm:bulletEnabled val="1"/>
        </dgm:presLayoutVars>
      </dgm:prSet>
      <dgm:spPr/>
    </dgm:pt>
    <dgm:pt modelId="{943CD132-3698-4B8A-A214-B9042AB58249}" type="pres">
      <dgm:prSet presAssocID="{5A39652B-3BE9-49C0-8BD4-F5E6728BD0E5}" presName="tile2" presStyleLbl="node1" presStyleIdx="1" presStyleCnt="4"/>
      <dgm:spPr/>
    </dgm:pt>
    <dgm:pt modelId="{DA6B5CDF-FB21-4E72-9C1C-824C50A70A56}" type="pres">
      <dgm:prSet presAssocID="{5A39652B-3BE9-49C0-8BD4-F5E6728BD0E5}" presName="tile2text" presStyleLbl="node1" presStyleIdx="1" presStyleCnt="4">
        <dgm:presLayoutVars>
          <dgm:chMax val="0"/>
          <dgm:chPref val="0"/>
          <dgm:bulletEnabled val="1"/>
        </dgm:presLayoutVars>
      </dgm:prSet>
      <dgm:spPr/>
    </dgm:pt>
    <dgm:pt modelId="{B82E35F4-3A5D-4C03-8F68-C6F6E25E65FF}" type="pres">
      <dgm:prSet presAssocID="{5A39652B-3BE9-49C0-8BD4-F5E6728BD0E5}" presName="tile3" presStyleLbl="node1" presStyleIdx="2" presStyleCnt="4" custLinFactNeighborY="631"/>
      <dgm:spPr/>
    </dgm:pt>
    <dgm:pt modelId="{2AAE8C0D-7178-4C80-B178-4C7EE43F063C}" type="pres">
      <dgm:prSet presAssocID="{5A39652B-3BE9-49C0-8BD4-F5E6728BD0E5}" presName="tile3text" presStyleLbl="node1" presStyleIdx="2" presStyleCnt="4">
        <dgm:presLayoutVars>
          <dgm:chMax val="0"/>
          <dgm:chPref val="0"/>
          <dgm:bulletEnabled val="1"/>
        </dgm:presLayoutVars>
      </dgm:prSet>
      <dgm:spPr/>
    </dgm:pt>
    <dgm:pt modelId="{9165CC3D-BFFB-49E3-9276-515495B58185}" type="pres">
      <dgm:prSet presAssocID="{5A39652B-3BE9-49C0-8BD4-F5E6728BD0E5}" presName="tile4" presStyleLbl="node1" presStyleIdx="3" presStyleCnt="4"/>
      <dgm:spPr/>
    </dgm:pt>
    <dgm:pt modelId="{080C554E-A4C1-4935-ACFA-85658844D93C}" type="pres">
      <dgm:prSet presAssocID="{5A39652B-3BE9-49C0-8BD4-F5E6728BD0E5}" presName="tile4text" presStyleLbl="node1" presStyleIdx="3" presStyleCnt="4">
        <dgm:presLayoutVars>
          <dgm:chMax val="0"/>
          <dgm:chPref val="0"/>
          <dgm:bulletEnabled val="1"/>
        </dgm:presLayoutVars>
      </dgm:prSet>
      <dgm:spPr/>
    </dgm:pt>
    <dgm:pt modelId="{F6B086B2-7A6E-4909-B3BC-2ADFC4755FD1}" type="pres">
      <dgm:prSet presAssocID="{5A39652B-3BE9-49C0-8BD4-F5E6728BD0E5}" presName="centerTile" presStyleLbl="fgShp" presStyleIdx="0" presStyleCnt="1">
        <dgm:presLayoutVars>
          <dgm:chMax val="0"/>
          <dgm:chPref val="0"/>
        </dgm:presLayoutVars>
      </dgm:prSet>
      <dgm:spPr/>
    </dgm:pt>
  </dgm:ptLst>
  <dgm:cxnLst>
    <dgm:cxn modelId="{6CBF2038-009E-4800-962C-E26BD41EE0D2}" srcId="{0E97CC18-7D10-4651-BE7F-11C7C400F76D}" destId="{87E1CC47-1245-44AB-986A-B581D24EE485}" srcOrd="1" destOrd="0" parTransId="{AB9DFFAF-98B0-4B00-9482-54CAAA58281F}" sibTransId="{088335D9-E1D9-4DFB-A451-FDC0F35104C5}"/>
    <dgm:cxn modelId="{86FBD943-B1B5-45AC-A4C8-D3B8DDC85EEE}" type="presOf" srcId="{518E966E-95B8-4D74-B815-B67EB650C491}" destId="{080C554E-A4C1-4935-ACFA-85658844D93C}" srcOrd="1" destOrd="0" presId="urn:microsoft.com/office/officeart/2005/8/layout/matrix1"/>
    <dgm:cxn modelId="{45585469-B225-436D-A857-551DD9ABB728}" type="presOf" srcId="{87E1CC47-1245-44AB-986A-B581D24EE485}" destId="{943CD132-3698-4B8A-A214-B9042AB58249}" srcOrd="0" destOrd="0" presId="urn:microsoft.com/office/officeart/2005/8/layout/matrix1"/>
    <dgm:cxn modelId="{B456334B-2D81-4203-A3EE-58FEC8CEF2A7}" srcId="{0E97CC18-7D10-4651-BE7F-11C7C400F76D}" destId="{E23FB0F3-FA0B-4639-8AD2-61C2D6558B08}" srcOrd="0" destOrd="0" parTransId="{B3B0270C-2AE0-44A7-A404-76D602398514}" sibTransId="{10F930AD-1CE5-432F-A9C9-2079A21FBE36}"/>
    <dgm:cxn modelId="{DAB62D77-1148-4EAC-AC24-0CCF6A516D7E}" srcId="{0E97CC18-7D10-4651-BE7F-11C7C400F76D}" destId="{518E966E-95B8-4D74-B815-B67EB650C491}" srcOrd="3" destOrd="0" parTransId="{0B5540D4-E711-4603-998C-5022A585F083}" sibTransId="{36BAB0BF-8B0F-4DAC-863C-00AF1F37732D}"/>
    <dgm:cxn modelId="{0C4C1A81-3493-409B-816A-DBC08BCA1473}" type="presOf" srcId="{FFB62AF5-D50A-43A9-B846-AC3C16E56142}" destId="{B82E35F4-3A5D-4C03-8F68-C6F6E25E65FF}" srcOrd="0" destOrd="0" presId="urn:microsoft.com/office/officeart/2005/8/layout/matrix1"/>
    <dgm:cxn modelId="{C95A1084-A4E8-4B56-A3DB-19938A6754E7}" type="presOf" srcId="{5A39652B-3BE9-49C0-8BD4-F5E6728BD0E5}" destId="{811AF840-88D2-4075-94F7-196AAF9E8FB4}" srcOrd="0" destOrd="0" presId="urn:microsoft.com/office/officeart/2005/8/layout/matrix1"/>
    <dgm:cxn modelId="{C470488C-8B92-4779-B81E-1F4D694880B1}" type="presOf" srcId="{87E1CC47-1245-44AB-986A-B581D24EE485}" destId="{DA6B5CDF-FB21-4E72-9C1C-824C50A70A56}" srcOrd="1" destOrd="0" presId="urn:microsoft.com/office/officeart/2005/8/layout/matrix1"/>
    <dgm:cxn modelId="{C6CDD597-1A91-49BB-B1DD-9A4F388F28A9}" type="presOf" srcId="{E23FB0F3-FA0B-4639-8AD2-61C2D6558B08}" destId="{50B3739A-9928-427D-A21E-6F490D0A016F}" srcOrd="1" destOrd="0" presId="urn:microsoft.com/office/officeart/2005/8/layout/matrix1"/>
    <dgm:cxn modelId="{19D22BB0-1695-42EB-847D-73F6ADF4F97F}" type="presOf" srcId="{0E97CC18-7D10-4651-BE7F-11C7C400F76D}" destId="{F6B086B2-7A6E-4909-B3BC-2ADFC4755FD1}" srcOrd="0" destOrd="0" presId="urn:microsoft.com/office/officeart/2005/8/layout/matrix1"/>
    <dgm:cxn modelId="{9801C9B8-C17B-4F2F-B98A-D27475544B77}" type="presOf" srcId="{E23FB0F3-FA0B-4639-8AD2-61C2D6558B08}" destId="{81A5B6D7-443B-4591-B0FC-884FB84F11C2}" srcOrd="0" destOrd="0" presId="urn:microsoft.com/office/officeart/2005/8/layout/matrix1"/>
    <dgm:cxn modelId="{5DAF26D3-C1DA-4D53-8EC2-27097BD3B1C8}" srcId="{5A39652B-3BE9-49C0-8BD4-F5E6728BD0E5}" destId="{0E97CC18-7D10-4651-BE7F-11C7C400F76D}" srcOrd="0" destOrd="0" parTransId="{9D365740-84F1-44A5-9358-39BCE2427426}" sibTransId="{A498E37B-4647-4B55-9A09-C43AF83F0264}"/>
    <dgm:cxn modelId="{D53E54EB-0D2A-432F-940E-B76F5FB65509}" type="presOf" srcId="{FFB62AF5-D50A-43A9-B846-AC3C16E56142}" destId="{2AAE8C0D-7178-4C80-B178-4C7EE43F063C}" srcOrd="1" destOrd="0" presId="urn:microsoft.com/office/officeart/2005/8/layout/matrix1"/>
    <dgm:cxn modelId="{C73A80F7-20FC-40B0-80A8-8898F6954251}" type="presOf" srcId="{518E966E-95B8-4D74-B815-B67EB650C491}" destId="{9165CC3D-BFFB-49E3-9276-515495B58185}" srcOrd="0" destOrd="0" presId="urn:microsoft.com/office/officeart/2005/8/layout/matrix1"/>
    <dgm:cxn modelId="{D26A9AFA-7CDC-4BEA-A354-4D8499EFE94A}" srcId="{0E97CC18-7D10-4651-BE7F-11C7C400F76D}" destId="{FFB62AF5-D50A-43A9-B846-AC3C16E56142}" srcOrd="2" destOrd="0" parTransId="{7DC452EA-D66C-476E-A3D7-6F0520EAAC43}" sibTransId="{1333613F-27DD-44E3-9697-4853FB064DBF}"/>
    <dgm:cxn modelId="{B13D6080-56B1-4BF6-AF5D-1C8A6B7351A7}" type="presParOf" srcId="{811AF840-88D2-4075-94F7-196AAF9E8FB4}" destId="{8DD588A7-98BB-4BE2-A128-5869DE797A3E}" srcOrd="0" destOrd="0" presId="urn:microsoft.com/office/officeart/2005/8/layout/matrix1"/>
    <dgm:cxn modelId="{0E025E1B-D408-4B5E-9361-866697F69C4C}" type="presParOf" srcId="{8DD588A7-98BB-4BE2-A128-5869DE797A3E}" destId="{81A5B6D7-443B-4591-B0FC-884FB84F11C2}" srcOrd="0" destOrd="0" presId="urn:microsoft.com/office/officeart/2005/8/layout/matrix1"/>
    <dgm:cxn modelId="{D1622524-6932-4463-86E9-38BAB0EAAD81}" type="presParOf" srcId="{8DD588A7-98BB-4BE2-A128-5869DE797A3E}" destId="{50B3739A-9928-427D-A21E-6F490D0A016F}" srcOrd="1" destOrd="0" presId="urn:microsoft.com/office/officeart/2005/8/layout/matrix1"/>
    <dgm:cxn modelId="{DF52A718-715A-4EFB-8D7B-F35D55AACA3E}" type="presParOf" srcId="{8DD588A7-98BB-4BE2-A128-5869DE797A3E}" destId="{943CD132-3698-4B8A-A214-B9042AB58249}" srcOrd="2" destOrd="0" presId="urn:microsoft.com/office/officeart/2005/8/layout/matrix1"/>
    <dgm:cxn modelId="{F032419D-4039-410F-8A88-0A831403C4EC}" type="presParOf" srcId="{8DD588A7-98BB-4BE2-A128-5869DE797A3E}" destId="{DA6B5CDF-FB21-4E72-9C1C-824C50A70A56}" srcOrd="3" destOrd="0" presId="urn:microsoft.com/office/officeart/2005/8/layout/matrix1"/>
    <dgm:cxn modelId="{73DDFA68-0956-4A1B-82FD-076F0B8E1245}" type="presParOf" srcId="{8DD588A7-98BB-4BE2-A128-5869DE797A3E}" destId="{B82E35F4-3A5D-4C03-8F68-C6F6E25E65FF}" srcOrd="4" destOrd="0" presId="urn:microsoft.com/office/officeart/2005/8/layout/matrix1"/>
    <dgm:cxn modelId="{80807523-5F44-4D27-8CAE-488A1F3B11B7}" type="presParOf" srcId="{8DD588A7-98BB-4BE2-A128-5869DE797A3E}" destId="{2AAE8C0D-7178-4C80-B178-4C7EE43F063C}" srcOrd="5" destOrd="0" presId="urn:microsoft.com/office/officeart/2005/8/layout/matrix1"/>
    <dgm:cxn modelId="{3541171A-4AFA-49DB-8BC8-559D6F39EF28}" type="presParOf" srcId="{8DD588A7-98BB-4BE2-A128-5869DE797A3E}" destId="{9165CC3D-BFFB-49E3-9276-515495B58185}" srcOrd="6" destOrd="0" presId="urn:microsoft.com/office/officeart/2005/8/layout/matrix1"/>
    <dgm:cxn modelId="{7B3013D0-B8C1-4E65-9541-E57683D497C9}" type="presParOf" srcId="{8DD588A7-98BB-4BE2-A128-5869DE797A3E}" destId="{080C554E-A4C1-4935-ACFA-85658844D93C}" srcOrd="7" destOrd="0" presId="urn:microsoft.com/office/officeart/2005/8/layout/matrix1"/>
    <dgm:cxn modelId="{9873567D-A17D-46AE-A033-62425E09B25E}" type="presParOf" srcId="{811AF840-88D2-4075-94F7-196AAF9E8FB4}" destId="{F6B086B2-7A6E-4909-B3BC-2ADFC4755FD1}"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5B6D7-443B-4591-B0FC-884FB84F11C2}">
      <dsp:nvSpPr>
        <dsp:cNvPr id="0" name=""/>
        <dsp:cNvSpPr/>
      </dsp:nvSpPr>
      <dsp:spPr>
        <a:xfrm rot="16200000">
          <a:off x="704294" y="-704294"/>
          <a:ext cx="1608931" cy="3017519"/>
        </a:xfrm>
        <a:prstGeom prst="round1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Coordination</a:t>
          </a:r>
        </a:p>
      </dsp:txBody>
      <dsp:txXfrm rot="5400000">
        <a:off x="0" y="0"/>
        <a:ext cx="3017519" cy="1206698"/>
      </dsp:txXfrm>
    </dsp:sp>
    <dsp:sp modelId="{943CD132-3698-4B8A-A214-B9042AB58249}">
      <dsp:nvSpPr>
        <dsp:cNvPr id="0" name=""/>
        <dsp:cNvSpPr/>
      </dsp:nvSpPr>
      <dsp:spPr>
        <a:xfrm>
          <a:off x="3017519" y="0"/>
          <a:ext cx="3017519" cy="1608931"/>
        </a:xfrm>
        <a:prstGeom prst="round1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Collaboration</a:t>
          </a:r>
        </a:p>
      </dsp:txBody>
      <dsp:txXfrm>
        <a:off x="3017519" y="0"/>
        <a:ext cx="3017519" cy="1206698"/>
      </dsp:txXfrm>
    </dsp:sp>
    <dsp:sp modelId="{B82E35F4-3A5D-4C03-8F68-C6F6E25E65FF}">
      <dsp:nvSpPr>
        <dsp:cNvPr id="0" name=""/>
        <dsp:cNvSpPr/>
      </dsp:nvSpPr>
      <dsp:spPr>
        <a:xfrm rot="10800000">
          <a:off x="0" y="1608931"/>
          <a:ext cx="3017519" cy="1608931"/>
        </a:xfrm>
        <a:prstGeom prst="round1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Communication</a:t>
          </a:r>
        </a:p>
      </dsp:txBody>
      <dsp:txXfrm rot="10800000">
        <a:off x="0" y="2011163"/>
        <a:ext cx="3017519" cy="1206698"/>
      </dsp:txXfrm>
    </dsp:sp>
    <dsp:sp modelId="{9165CC3D-BFFB-49E3-9276-515495B58185}">
      <dsp:nvSpPr>
        <dsp:cNvPr id="0" name=""/>
        <dsp:cNvSpPr/>
      </dsp:nvSpPr>
      <dsp:spPr>
        <a:xfrm rot="5400000">
          <a:off x="3721814" y="904636"/>
          <a:ext cx="1608931" cy="3017519"/>
        </a:xfrm>
        <a:prstGeom prst="round1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Continuity</a:t>
          </a:r>
        </a:p>
      </dsp:txBody>
      <dsp:txXfrm rot="-5400000">
        <a:off x="3017520" y="2011162"/>
        <a:ext cx="3017519" cy="1206698"/>
      </dsp:txXfrm>
    </dsp:sp>
    <dsp:sp modelId="{F6B086B2-7A6E-4909-B3BC-2ADFC4755FD1}">
      <dsp:nvSpPr>
        <dsp:cNvPr id="0" name=""/>
        <dsp:cNvSpPr/>
      </dsp:nvSpPr>
      <dsp:spPr>
        <a:xfrm>
          <a:off x="2112263" y="1206698"/>
          <a:ext cx="1810512" cy="804465"/>
        </a:xfrm>
        <a:prstGeom prst="roundRect">
          <a:avLst/>
        </a:prstGeom>
        <a:solidFill>
          <a:schemeClr val="dk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Technology</a:t>
          </a:r>
        </a:p>
      </dsp:txBody>
      <dsp:txXfrm>
        <a:off x="2151534" y="1245969"/>
        <a:ext cx="1731970" cy="72592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643b41af89_4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643b41af89_4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In this webinar, CITES leaders host a conversation with CITES advisors and colleagues in-the-trenches to take a closer look at Coordination. We will discuss services that may be available through school and community organizations. The session will provide examples of services that enable students and families to participate and achieve while learning at a distance. There will be time for questions at the end of the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04013" y="1801813"/>
            <a:ext cx="16017876" cy="9010650"/>
          </a:xfrm>
        </p:spPr>
      </p:sp>
      <p:sp>
        <p:nvSpPr>
          <p:cNvPr id="3" name="Notes Placeholder 2"/>
          <p:cNvSpPr>
            <a:spLocks noGrp="1"/>
          </p:cNvSpPr>
          <p:nvPr>
            <p:ph type="body" idx="1"/>
          </p:nvPr>
        </p:nvSpPr>
        <p:spPr/>
        <p:txBody>
          <a:bodyPr/>
          <a:lstStyle/>
          <a:p>
            <a:pPr lvl="1">
              <a:buNone/>
            </a:pPr>
            <a:r>
              <a:rPr lang="en-US" dirty="0"/>
              <a:t>Image by </a:t>
            </a:r>
            <a:r>
              <a:rPr lang="en-US" dirty="0" err="1"/>
              <a:t>skeeze</a:t>
            </a:r>
            <a:r>
              <a:rPr lang="en-US" dirty="0"/>
              <a:t> on </a:t>
            </a:r>
            <a:r>
              <a:rPr lang="en-US" dirty="0" err="1"/>
              <a:t>Pixabay</a:t>
            </a:r>
            <a:endParaRPr lang="en" dirty="0" err="1"/>
          </a:p>
          <a:p>
            <a:pPr marL="596900" lvl="1" indent="0">
              <a:buNone/>
            </a:pPr>
            <a:endParaRPr lang="en" dirty="0"/>
          </a:p>
          <a:p>
            <a:pPr marL="596900" lvl="1" indent="0">
              <a:buNone/>
            </a:pPr>
            <a:r>
              <a:rPr lang="en" dirty="0"/>
              <a:t>Coordination: Establish a core team of representatives from administration, general ed, special ed, educational technology, AT, parents &amp; guardians. Develop guidelines and protocols for use across the system to ensure that students who use AT and need AEM and accessible technologies have what they need to make progress in whatever distance education plan is in use</a:t>
            </a:r>
            <a:endParaRPr lang="en-US" dirty="0"/>
          </a:p>
          <a:p>
            <a:pPr lvl="1"/>
            <a:endParaRPr lang="en-US"/>
          </a:p>
          <a:p>
            <a:pPr lvl="1"/>
            <a:endParaRPr lang="en-US"/>
          </a:p>
          <a:p>
            <a:pPr marL="139700" indent="0">
              <a:buNone/>
            </a:pPr>
            <a:endParaRPr lang="en-US"/>
          </a:p>
        </p:txBody>
      </p:sp>
    </p:spTree>
    <p:extLst>
      <p:ext uri="{BB962C8B-B14F-4D97-AF65-F5344CB8AC3E}">
        <p14:creationId xmlns:p14="http://schemas.microsoft.com/office/powerpoint/2010/main" val="1455563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851057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2432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0552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7282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1806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90461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6553e09703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6553e09703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4028133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918951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6583c042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6583c042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Guest panelists: Janice Carson (Idaho Assistive Technology Project), Susan Hardin (Macomb ISD/UDL-IRN), Angela Lindig (Idaho Parents Unlimited)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553e09703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6553e0970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 typeface="Arial" panose="020B0604020202020204" pitchFamily="34" charset="0"/>
              <a:buNone/>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6553e09703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6553e09703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https://www.surveymonkey.com/r/S5HFRDS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04013" y="1801813"/>
            <a:ext cx="16017876" cy="9010650"/>
          </a:xfrm>
        </p:spPr>
      </p:sp>
      <p:sp>
        <p:nvSpPr>
          <p:cNvPr id="3" name="Notes Placeholder 2"/>
          <p:cNvSpPr>
            <a:spLocks noGrp="1"/>
          </p:cNvSpPr>
          <p:nvPr>
            <p:ph type="body" idx="1"/>
          </p:nvPr>
        </p:nvSpPr>
        <p:spPr/>
        <p:txBody>
          <a:bodyPr/>
          <a:lstStyle/>
          <a:p>
            <a:pPr marL="139700" indent="0">
              <a:buNone/>
            </a:pPr>
            <a:r>
              <a:rPr lang="en-US" dirty="0"/>
              <a:t>Please share your specialty or focus area: </a:t>
            </a:r>
          </a:p>
          <a:p>
            <a:pPr marL="139700" indent="0">
              <a:buNone/>
            </a:pPr>
            <a:r>
              <a:rPr lang="en-US" dirty="0"/>
              <a:t>Assistive Technology </a:t>
            </a:r>
          </a:p>
          <a:p>
            <a:pPr marL="139700" indent="0">
              <a:buNone/>
            </a:pPr>
            <a:r>
              <a:rPr lang="en-US" dirty="0"/>
              <a:t>Educational or Instructional Technology </a:t>
            </a:r>
          </a:p>
          <a:p>
            <a:pPr marL="139700" indent="0">
              <a:buNone/>
            </a:pPr>
            <a:r>
              <a:rPr lang="en-US" dirty="0"/>
              <a:t>Information Technology </a:t>
            </a:r>
          </a:p>
          <a:p>
            <a:pPr marL="139700" indent="0">
              <a:buNone/>
            </a:pPr>
            <a:r>
              <a:rPr lang="en-US" dirty="0"/>
              <a:t>Family or Caregiver </a:t>
            </a:r>
          </a:p>
          <a:p>
            <a:pPr marL="139700" indent="0">
              <a:buNone/>
            </a:pPr>
            <a:r>
              <a:rPr lang="en-US" dirty="0"/>
              <a:t>General Education Teacher </a:t>
            </a:r>
          </a:p>
          <a:p>
            <a:pPr marL="139700" indent="0">
              <a:buNone/>
            </a:pPr>
            <a:r>
              <a:rPr lang="en-US" dirty="0"/>
              <a:t>Special Education Teacher </a:t>
            </a:r>
          </a:p>
          <a:p>
            <a:pPr marL="139700" indent="0">
              <a:buNone/>
            </a:pPr>
            <a:r>
              <a:rPr lang="en-US" dirty="0"/>
              <a:t>State or Federal Program </a:t>
            </a:r>
          </a:p>
          <a:p>
            <a:pPr marL="139700" indent="0">
              <a:buNone/>
            </a:pPr>
            <a:r>
              <a:rPr lang="en-US" dirty="0"/>
              <a:t>Service Provider</a:t>
            </a:r>
          </a:p>
          <a:p>
            <a:pPr marL="139700" indent="0">
              <a:buNone/>
            </a:pPr>
            <a:r>
              <a:rPr lang="en-US" dirty="0"/>
              <a:t>Other </a:t>
            </a:r>
          </a:p>
        </p:txBody>
      </p:sp>
    </p:spTree>
    <p:extLst>
      <p:ext uri="{BB962C8B-B14F-4D97-AF65-F5344CB8AC3E}">
        <p14:creationId xmlns:p14="http://schemas.microsoft.com/office/powerpoint/2010/main" val="1067104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04013" y="1801813"/>
            <a:ext cx="16017876" cy="9010650"/>
          </a:xfrm>
        </p:spPr>
      </p:sp>
      <p:sp>
        <p:nvSpPr>
          <p:cNvPr id="3" name="Notes Placeholder 2"/>
          <p:cNvSpPr>
            <a:spLocks noGrp="1"/>
          </p:cNvSpPr>
          <p:nvPr>
            <p:ph type="body" idx="1"/>
          </p:nvPr>
        </p:nvSpPr>
        <p:spPr/>
        <p:txBody>
          <a:bodyPr/>
          <a:lstStyle/>
          <a:p>
            <a:pPr marL="139700" indent="0">
              <a:buNone/>
            </a:pPr>
            <a:r>
              <a:rPr lang="en-US" dirty="0"/>
              <a:t>North East </a:t>
            </a:r>
          </a:p>
          <a:p>
            <a:pPr marL="139700" indent="0">
              <a:buNone/>
            </a:pPr>
            <a:r>
              <a:rPr lang="en-US" dirty="0"/>
              <a:t>North Central </a:t>
            </a:r>
          </a:p>
          <a:p>
            <a:pPr marL="139700" indent="0">
              <a:buNone/>
            </a:pPr>
            <a:r>
              <a:rPr lang="en-US" dirty="0"/>
              <a:t>North West </a:t>
            </a:r>
          </a:p>
          <a:p>
            <a:pPr marL="139700" indent="0">
              <a:buNone/>
            </a:pPr>
            <a:r>
              <a:rPr lang="en-US" dirty="0"/>
              <a:t>South East</a:t>
            </a:r>
          </a:p>
          <a:p>
            <a:pPr marL="139700" indent="0">
              <a:buNone/>
            </a:pPr>
            <a:r>
              <a:rPr lang="en-US" dirty="0"/>
              <a:t>South Central </a:t>
            </a:r>
          </a:p>
          <a:p>
            <a:pPr marL="139700" indent="0">
              <a:buNone/>
            </a:pPr>
            <a:r>
              <a:rPr lang="en-US" dirty="0"/>
              <a:t>South West </a:t>
            </a:r>
          </a:p>
          <a:p>
            <a:pPr marL="139700" indent="0">
              <a:buNone/>
            </a:pPr>
            <a:r>
              <a:rPr lang="en-US" dirty="0"/>
              <a:t>Other </a:t>
            </a:r>
          </a:p>
        </p:txBody>
      </p:sp>
    </p:spTree>
    <p:extLst>
      <p:ext uri="{BB962C8B-B14F-4D97-AF65-F5344CB8AC3E}">
        <p14:creationId xmlns:p14="http://schemas.microsoft.com/office/powerpoint/2010/main" val="862740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553e09703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6553e0970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 typeface="Arial" panose="020B0604020202020204" pitchFamily="34" charset="0"/>
              <a:buNone/>
            </a:pPr>
            <a:endParaRPr lang="en-US" dirty="0"/>
          </a:p>
        </p:txBody>
      </p:sp>
    </p:spTree>
    <p:extLst>
      <p:ext uri="{BB962C8B-B14F-4D97-AF65-F5344CB8AC3E}">
        <p14:creationId xmlns:p14="http://schemas.microsoft.com/office/powerpoint/2010/main" val="1270852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878679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7012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7928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purple mark R">
  <p:cSld name="TITLE_1">
    <p:bg>
      <p:bgPr>
        <a:solidFill>
          <a:srgbClr val="00797E"/>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3273250" y="-281739"/>
            <a:ext cx="6252425" cy="6006978"/>
          </a:xfrm>
          <a:prstGeom prst="rect">
            <a:avLst/>
          </a:prstGeom>
          <a:noFill/>
          <a:ln>
            <a:noFill/>
          </a:ln>
        </p:spPr>
      </p:pic>
      <p:sp>
        <p:nvSpPr>
          <p:cNvPr id="11" name="Google Shape;11;p2"/>
          <p:cNvSpPr txBox="1">
            <a:spLocks noGrp="1"/>
          </p:cNvSpPr>
          <p:nvPr>
            <p:ph type="ctrTitle"/>
          </p:nvPr>
        </p:nvSpPr>
        <p:spPr>
          <a:xfrm>
            <a:off x="390525" y="1819275"/>
            <a:ext cx="8681700" cy="9336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3EFEE"/>
              </a:buClr>
              <a:buSzPts val="4800"/>
              <a:buFont typeface="Nunito"/>
              <a:buNone/>
              <a:defRPr sz="4800">
                <a:solidFill>
                  <a:srgbClr val="F3EFEE"/>
                </a:solidFill>
                <a:latin typeface="Nunito"/>
                <a:ea typeface="Nunito"/>
                <a:cs typeface="Nunito"/>
                <a:sym typeface="Nunito"/>
              </a:defRPr>
            </a:lvl1pPr>
            <a:lvl2pPr lvl="1" rtl="0">
              <a:spcBef>
                <a:spcPts val="0"/>
              </a:spcBef>
              <a:spcAft>
                <a:spcPts val="0"/>
              </a:spcAft>
              <a:buClr>
                <a:srgbClr val="F3EFEE"/>
              </a:buClr>
              <a:buSzPts val="4800"/>
              <a:buFont typeface="Nunito"/>
              <a:buNone/>
              <a:defRPr sz="4800">
                <a:solidFill>
                  <a:srgbClr val="F3EFEE"/>
                </a:solidFill>
                <a:latin typeface="Nunito"/>
                <a:ea typeface="Nunito"/>
                <a:cs typeface="Nunito"/>
                <a:sym typeface="Nunito"/>
              </a:defRPr>
            </a:lvl2pPr>
            <a:lvl3pPr lvl="2" rtl="0">
              <a:spcBef>
                <a:spcPts val="0"/>
              </a:spcBef>
              <a:spcAft>
                <a:spcPts val="0"/>
              </a:spcAft>
              <a:buClr>
                <a:srgbClr val="F3EFEE"/>
              </a:buClr>
              <a:buSzPts val="4800"/>
              <a:buFont typeface="Nunito"/>
              <a:buNone/>
              <a:defRPr sz="4800">
                <a:solidFill>
                  <a:srgbClr val="F3EFEE"/>
                </a:solidFill>
                <a:latin typeface="Nunito"/>
                <a:ea typeface="Nunito"/>
                <a:cs typeface="Nunito"/>
                <a:sym typeface="Nunito"/>
              </a:defRPr>
            </a:lvl3pPr>
            <a:lvl4pPr lvl="3" rtl="0">
              <a:spcBef>
                <a:spcPts val="0"/>
              </a:spcBef>
              <a:spcAft>
                <a:spcPts val="0"/>
              </a:spcAft>
              <a:buClr>
                <a:srgbClr val="F3EFEE"/>
              </a:buClr>
              <a:buSzPts val="4800"/>
              <a:buFont typeface="Nunito"/>
              <a:buNone/>
              <a:defRPr sz="4800">
                <a:solidFill>
                  <a:srgbClr val="F3EFEE"/>
                </a:solidFill>
                <a:latin typeface="Nunito"/>
                <a:ea typeface="Nunito"/>
                <a:cs typeface="Nunito"/>
                <a:sym typeface="Nunito"/>
              </a:defRPr>
            </a:lvl4pPr>
            <a:lvl5pPr lvl="4" rtl="0">
              <a:spcBef>
                <a:spcPts val="0"/>
              </a:spcBef>
              <a:spcAft>
                <a:spcPts val="0"/>
              </a:spcAft>
              <a:buClr>
                <a:srgbClr val="F3EFEE"/>
              </a:buClr>
              <a:buSzPts val="4800"/>
              <a:buFont typeface="Nunito"/>
              <a:buNone/>
              <a:defRPr sz="4800">
                <a:solidFill>
                  <a:srgbClr val="F3EFEE"/>
                </a:solidFill>
                <a:latin typeface="Nunito"/>
                <a:ea typeface="Nunito"/>
                <a:cs typeface="Nunito"/>
                <a:sym typeface="Nunito"/>
              </a:defRPr>
            </a:lvl5pPr>
            <a:lvl6pPr lvl="5" rtl="0">
              <a:spcBef>
                <a:spcPts val="0"/>
              </a:spcBef>
              <a:spcAft>
                <a:spcPts val="0"/>
              </a:spcAft>
              <a:buClr>
                <a:srgbClr val="F3EFEE"/>
              </a:buClr>
              <a:buSzPts val="4800"/>
              <a:buFont typeface="Nunito"/>
              <a:buNone/>
              <a:defRPr sz="4800">
                <a:solidFill>
                  <a:srgbClr val="F3EFEE"/>
                </a:solidFill>
                <a:latin typeface="Nunito"/>
                <a:ea typeface="Nunito"/>
                <a:cs typeface="Nunito"/>
                <a:sym typeface="Nunito"/>
              </a:defRPr>
            </a:lvl6pPr>
            <a:lvl7pPr lvl="6" rtl="0">
              <a:spcBef>
                <a:spcPts val="0"/>
              </a:spcBef>
              <a:spcAft>
                <a:spcPts val="0"/>
              </a:spcAft>
              <a:buClr>
                <a:srgbClr val="F3EFEE"/>
              </a:buClr>
              <a:buSzPts val="4800"/>
              <a:buFont typeface="Nunito"/>
              <a:buNone/>
              <a:defRPr sz="4800">
                <a:solidFill>
                  <a:srgbClr val="F3EFEE"/>
                </a:solidFill>
                <a:latin typeface="Nunito"/>
                <a:ea typeface="Nunito"/>
                <a:cs typeface="Nunito"/>
                <a:sym typeface="Nunito"/>
              </a:defRPr>
            </a:lvl7pPr>
            <a:lvl8pPr lvl="7" rtl="0">
              <a:spcBef>
                <a:spcPts val="0"/>
              </a:spcBef>
              <a:spcAft>
                <a:spcPts val="0"/>
              </a:spcAft>
              <a:buClr>
                <a:srgbClr val="F3EFEE"/>
              </a:buClr>
              <a:buSzPts val="4800"/>
              <a:buFont typeface="Nunito"/>
              <a:buNone/>
              <a:defRPr sz="4800">
                <a:solidFill>
                  <a:srgbClr val="F3EFEE"/>
                </a:solidFill>
                <a:latin typeface="Nunito"/>
                <a:ea typeface="Nunito"/>
                <a:cs typeface="Nunito"/>
                <a:sym typeface="Nunito"/>
              </a:defRPr>
            </a:lvl8pPr>
            <a:lvl9pPr lvl="8" rtl="0">
              <a:spcBef>
                <a:spcPts val="0"/>
              </a:spcBef>
              <a:spcAft>
                <a:spcPts val="0"/>
              </a:spcAft>
              <a:buClr>
                <a:srgbClr val="F3EFEE"/>
              </a:buClr>
              <a:buSzPts val="4800"/>
              <a:buFont typeface="Nunito"/>
              <a:buNone/>
              <a:defRPr sz="4800">
                <a:solidFill>
                  <a:srgbClr val="F3EFEE"/>
                </a:solidFill>
                <a:latin typeface="Nunito"/>
                <a:ea typeface="Nunito"/>
                <a:cs typeface="Nunito"/>
                <a:sym typeface="Nunito"/>
              </a:defRPr>
            </a:lvl9pPr>
          </a:lstStyle>
          <a:p>
            <a:endParaRPr/>
          </a:p>
        </p:txBody>
      </p:sp>
      <p:sp>
        <p:nvSpPr>
          <p:cNvPr id="12" name="Google Shape;12;p2"/>
          <p:cNvSpPr txBox="1">
            <a:spLocks noGrp="1"/>
          </p:cNvSpPr>
          <p:nvPr>
            <p:ph type="subTitle" idx="1"/>
          </p:nvPr>
        </p:nvSpPr>
        <p:spPr>
          <a:xfrm>
            <a:off x="390525" y="2789127"/>
            <a:ext cx="8681700" cy="43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3EFEE"/>
              </a:buClr>
              <a:buSzPts val="2400"/>
              <a:buFont typeface="Nunito"/>
              <a:buNone/>
              <a:defRPr>
                <a:solidFill>
                  <a:srgbClr val="F3EFEE"/>
                </a:solidFill>
                <a:latin typeface="Nunito"/>
                <a:ea typeface="Nunito"/>
                <a:cs typeface="Nunito"/>
                <a:sym typeface="Nunito"/>
              </a:defRPr>
            </a:lvl1pPr>
            <a:lvl2pPr lvl="1" rtl="0">
              <a:lnSpc>
                <a:spcPct val="100000"/>
              </a:lnSpc>
              <a:spcBef>
                <a:spcPts val="0"/>
              </a:spcBef>
              <a:spcAft>
                <a:spcPts val="0"/>
              </a:spcAft>
              <a:buClr>
                <a:srgbClr val="F3EFEE"/>
              </a:buClr>
              <a:buSzPts val="1800"/>
              <a:buFont typeface="Nunito"/>
              <a:buNone/>
              <a:defRPr sz="1800">
                <a:solidFill>
                  <a:srgbClr val="F3EFEE"/>
                </a:solidFill>
                <a:latin typeface="Nunito"/>
                <a:ea typeface="Nunito"/>
                <a:cs typeface="Nunito"/>
                <a:sym typeface="Nunito"/>
              </a:defRPr>
            </a:lvl2pPr>
            <a:lvl3pPr lvl="2" rtl="0">
              <a:lnSpc>
                <a:spcPct val="100000"/>
              </a:lnSpc>
              <a:spcBef>
                <a:spcPts val="0"/>
              </a:spcBef>
              <a:spcAft>
                <a:spcPts val="0"/>
              </a:spcAft>
              <a:buClr>
                <a:srgbClr val="F3EFEE"/>
              </a:buClr>
              <a:buSzPts val="1800"/>
              <a:buFont typeface="Nunito"/>
              <a:buNone/>
              <a:defRPr sz="1800">
                <a:solidFill>
                  <a:srgbClr val="F3EFEE"/>
                </a:solidFill>
                <a:latin typeface="Nunito"/>
                <a:ea typeface="Nunito"/>
                <a:cs typeface="Nunito"/>
                <a:sym typeface="Nunito"/>
              </a:defRPr>
            </a:lvl3pPr>
            <a:lvl4pPr lvl="3" rtl="0">
              <a:lnSpc>
                <a:spcPct val="100000"/>
              </a:lnSpc>
              <a:spcBef>
                <a:spcPts val="0"/>
              </a:spcBef>
              <a:spcAft>
                <a:spcPts val="0"/>
              </a:spcAft>
              <a:buClr>
                <a:srgbClr val="F3EFEE"/>
              </a:buClr>
              <a:buSzPts val="1800"/>
              <a:buFont typeface="Nunito"/>
              <a:buNone/>
              <a:defRPr sz="1800">
                <a:solidFill>
                  <a:srgbClr val="F3EFEE"/>
                </a:solidFill>
                <a:latin typeface="Nunito"/>
                <a:ea typeface="Nunito"/>
                <a:cs typeface="Nunito"/>
                <a:sym typeface="Nunito"/>
              </a:defRPr>
            </a:lvl4pPr>
            <a:lvl5pPr lvl="4" rtl="0">
              <a:lnSpc>
                <a:spcPct val="100000"/>
              </a:lnSpc>
              <a:spcBef>
                <a:spcPts val="0"/>
              </a:spcBef>
              <a:spcAft>
                <a:spcPts val="0"/>
              </a:spcAft>
              <a:buClr>
                <a:srgbClr val="F3EFEE"/>
              </a:buClr>
              <a:buSzPts val="1800"/>
              <a:buFont typeface="Nunito"/>
              <a:buNone/>
              <a:defRPr sz="1800">
                <a:solidFill>
                  <a:srgbClr val="F3EFEE"/>
                </a:solidFill>
                <a:latin typeface="Nunito"/>
                <a:ea typeface="Nunito"/>
                <a:cs typeface="Nunito"/>
                <a:sym typeface="Nunito"/>
              </a:defRPr>
            </a:lvl5pPr>
            <a:lvl6pPr lvl="5" rtl="0">
              <a:lnSpc>
                <a:spcPct val="100000"/>
              </a:lnSpc>
              <a:spcBef>
                <a:spcPts val="0"/>
              </a:spcBef>
              <a:spcAft>
                <a:spcPts val="0"/>
              </a:spcAft>
              <a:buClr>
                <a:srgbClr val="F3EFEE"/>
              </a:buClr>
              <a:buSzPts val="1800"/>
              <a:buFont typeface="Nunito"/>
              <a:buNone/>
              <a:defRPr sz="1800">
                <a:solidFill>
                  <a:srgbClr val="F3EFEE"/>
                </a:solidFill>
                <a:latin typeface="Nunito"/>
                <a:ea typeface="Nunito"/>
                <a:cs typeface="Nunito"/>
                <a:sym typeface="Nunito"/>
              </a:defRPr>
            </a:lvl6pPr>
            <a:lvl7pPr lvl="6" rtl="0">
              <a:lnSpc>
                <a:spcPct val="100000"/>
              </a:lnSpc>
              <a:spcBef>
                <a:spcPts val="0"/>
              </a:spcBef>
              <a:spcAft>
                <a:spcPts val="0"/>
              </a:spcAft>
              <a:buClr>
                <a:srgbClr val="F3EFEE"/>
              </a:buClr>
              <a:buSzPts val="1800"/>
              <a:buFont typeface="Nunito"/>
              <a:buNone/>
              <a:defRPr sz="1800">
                <a:solidFill>
                  <a:srgbClr val="F3EFEE"/>
                </a:solidFill>
                <a:latin typeface="Nunito"/>
                <a:ea typeface="Nunito"/>
                <a:cs typeface="Nunito"/>
                <a:sym typeface="Nunito"/>
              </a:defRPr>
            </a:lvl7pPr>
            <a:lvl8pPr lvl="7" rtl="0">
              <a:lnSpc>
                <a:spcPct val="100000"/>
              </a:lnSpc>
              <a:spcBef>
                <a:spcPts val="0"/>
              </a:spcBef>
              <a:spcAft>
                <a:spcPts val="0"/>
              </a:spcAft>
              <a:buClr>
                <a:srgbClr val="F3EFEE"/>
              </a:buClr>
              <a:buSzPts val="1800"/>
              <a:buFont typeface="Nunito"/>
              <a:buNone/>
              <a:defRPr sz="1800">
                <a:solidFill>
                  <a:srgbClr val="F3EFEE"/>
                </a:solidFill>
                <a:latin typeface="Nunito"/>
                <a:ea typeface="Nunito"/>
                <a:cs typeface="Nunito"/>
                <a:sym typeface="Nunito"/>
              </a:defRPr>
            </a:lvl8pPr>
            <a:lvl9pPr lvl="8" rtl="0">
              <a:lnSpc>
                <a:spcPct val="100000"/>
              </a:lnSpc>
              <a:spcBef>
                <a:spcPts val="0"/>
              </a:spcBef>
              <a:spcAft>
                <a:spcPts val="0"/>
              </a:spcAft>
              <a:buClr>
                <a:srgbClr val="F3EFEE"/>
              </a:buClr>
              <a:buSzPts val="1800"/>
              <a:buFont typeface="Nunito"/>
              <a:buNone/>
              <a:defRPr sz="1800">
                <a:solidFill>
                  <a:srgbClr val="F3EFEE"/>
                </a:solidFill>
                <a:latin typeface="Nunito"/>
                <a:ea typeface="Nunito"/>
                <a:cs typeface="Nunito"/>
                <a:sym typeface="Nunito"/>
              </a:defRPr>
            </a:lvl9pPr>
          </a:lstStyle>
          <a:p>
            <a:endParaRPr/>
          </a:p>
        </p:txBody>
      </p:sp>
      <p:sp>
        <p:nvSpPr>
          <p:cNvPr id="13" name="Google Shape;13;p2"/>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rgbClr val="F3F3F3"/>
                </a:solidFill>
              </a:defRPr>
            </a:lvl1pPr>
            <a:lvl2pPr lvl="1" rtl="0">
              <a:buNone/>
              <a:defRPr>
                <a:solidFill>
                  <a:srgbClr val="F3F3F3"/>
                </a:solidFill>
              </a:defRPr>
            </a:lvl2pPr>
            <a:lvl3pPr lvl="2" rtl="0">
              <a:buNone/>
              <a:defRPr>
                <a:solidFill>
                  <a:srgbClr val="F3F3F3"/>
                </a:solidFill>
              </a:defRPr>
            </a:lvl3pPr>
            <a:lvl4pPr lvl="3" rtl="0">
              <a:buNone/>
              <a:defRPr>
                <a:solidFill>
                  <a:srgbClr val="F3F3F3"/>
                </a:solidFill>
              </a:defRPr>
            </a:lvl4pPr>
            <a:lvl5pPr lvl="4" rtl="0">
              <a:buNone/>
              <a:defRPr>
                <a:solidFill>
                  <a:srgbClr val="F3F3F3"/>
                </a:solidFill>
              </a:defRPr>
            </a:lvl5pPr>
            <a:lvl6pPr lvl="5" rtl="0">
              <a:buNone/>
              <a:defRPr>
                <a:solidFill>
                  <a:srgbClr val="F3F3F3"/>
                </a:solidFill>
              </a:defRPr>
            </a:lvl6pPr>
            <a:lvl7pPr lvl="6" rtl="0">
              <a:buNone/>
              <a:defRPr>
                <a:solidFill>
                  <a:srgbClr val="F3F3F3"/>
                </a:solidFill>
              </a:defRPr>
            </a:lvl7pPr>
            <a:lvl8pPr lvl="7" rtl="0">
              <a:buNone/>
              <a:defRPr>
                <a:solidFill>
                  <a:srgbClr val="F3F3F3"/>
                </a:solidFill>
              </a:defRPr>
            </a:lvl8pPr>
            <a:lvl9pPr lvl="8" rtl="0">
              <a:buNone/>
              <a:defRPr>
                <a:solidFill>
                  <a:srgbClr val="F3F3F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 top">
  <p:cSld name="TITLE_AND_TWO_COLUMNS_1_2">
    <p:bg>
      <p:bgPr>
        <a:solidFill>
          <a:schemeClr val="lt1"/>
        </a:solidFill>
        <a:effectLst/>
      </p:bgPr>
    </p:bg>
    <p:spTree>
      <p:nvGrpSpPr>
        <p:cNvPr id="1" name="Shape 63"/>
        <p:cNvGrpSpPr/>
        <p:nvPr/>
      </p:nvGrpSpPr>
      <p:grpSpPr>
        <a:xfrm>
          <a:off x="0" y="0"/>
          <a:ext cx="0" cy="0"/>
          <a:chOff x="0" y="0"/>
          <a:chExt cx="0" cy="0"/>
        </a:xfrm>
      </p:grpSpPr>
      <p:sp>
        <p:nvSpPr>
          <p:cNvPr id="64" name="Google Shape;64;p11" descr="null"/>
          <p:cNvSpPr/>
          <p:nvPr/>
        </p:nvSpPr>
        <p:spPr>
          <a:xfrm>
            <a:off x="-74950" y="-36525"/>
            <a:ext cx="9227700" cy="103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1"/>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66" name="Google Shape;66;p11"/>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dk2"/>
                </a:solidFill>
                <a:latin typeface="Lato"/>
                <a:ea typeface="Lato"/>
                <a:cs typeface="Lato"/>
                <a:sym typeface="Lato"/>
              </a:rPr>
              <a:t>© 20</a:t>
            </a:r>
            <a:r>
              <a:rPr lang="en" sz="700">
                <a:solidFill>
                  <a:schemeClr val="dk2"/>
                </a:solidFill>
                <a:latin typeface="Lato"/>
                <a:ea typeface="Lato"/>
                <a:cs typeface="Lato"/>
                <a:sym typeface="Lato"/>
              </a:rPr>
              <a:t>20</a:t>
            </a:r>
            <a:r>
              <a:rPr lang="en" sz="700" b="0" i="0" u="none" strike="noStrike" cap="none">
                <a:solidFill>
                  <a:schemeClr val="dk2"/>
                </a:solidFill>
                <a:latin typeface="Lato"/>
                <a:ea typeface="Lato"/>
                <a:cs typeface="Lato"/>
                <a:sym typeface="Lato"/>
              </a:rPr>
              <a:t> </a:t>
            </a:r>
            <a:r>
              <a:rPr lang="en" sz="700" b="1" i="0" u="none" strike="noStrike" cap="none">
                <a:solidFill>
                  <a:schemeClr val="dk2"/>
                </a:solidFill>
                <a:latin typeface="Lato"/>
                <a:ea typeface="Lato"/>
                <a:cs typeface="Lato"/>
                <a:sym typeface="Lato"/>
              </a:rPr>
              <a:t>CAST | Until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earning </a:t>
            </a:r>
            <a:r>
              <a:rPr lang="en" sz="700" b="1">
                <a:solidFill>
                  <a:schemeClr val="dk2"/>
                </a:solidFill>
                <a:latin typeface="Lato"/>
                <a:ea typeface="Lato"/>
                <a:cs typeface="Lato"/>
                <a:sym typeface="Lato"/>
              </a:rPr>
              <a:t>h</a:t>
            </a:r>
            <a:r>
              <a:rPr lang="en" sz="700" b="1" i="0" u="none" strike="noStrike" cap="none">
                <a:solidFill>
                  <a:schemeClr val="dk2"/>
                </a:solidFill>
                <a:latin typeface="Lato"/>
                <a:ea typeface="Lato"/>
                <a:cs typeface="Lato"/>
                <a:sym typeface="Lato"/>
              </a:rPr>
              <a:t>as </a:t>
            </a:r>
            <a:r>
              <a:rPr lang="en" sz="700" b="1">
                <a:solidFill>
                  <a:schemeClr val="dk2"/>
                </a:solidFill>
                <a:latin typeface="Lato"/>
                <a:ea typeface="Lato"/>
                <a:cs typeface="Lato"/>
                <a:sym typeface="Lato"/>
              </a:rPr>
              <a:t>n</a:t>
            </a:r>
            <a:r>
              <a:rPr lang="en" sz="700" b="1" i="0" u="none" strike="noStrike" cap="none">
                <a:solidFill>
                  <a:schemeClr val="dk2"/>
                </a:solidFill>
                <a:latin typeface="Lato"/>
                <a:ea typeface="Lato"/>
                <a:cs typeface="Lato"/>
                <a:sym typeface="Lato"/>
              </a:rPr>
              <a:t>o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imits</a:t>
            </a:r>
            <a:endParaRPr sz="700" b="1" i="0" u="none" strike="noStrike" cap="none">
              <a:solidFill>
                <a:schemeClr val="dk2"/>
              </a:solidFill>
              <a:latin typeface="Lato"/>
              <a:ea typeface="Lato"/>
              <a:cs typeface="Lato"/>
              <a:sym typeface="Lato"/>
            </a:endParaRPr>
          </a:p>
        </p:txBody>
      </p:sp>
      <p:sp>
        <p:nvSpPr>
          <p:cNvPr id="67" name="Google Shape;67;p11"/>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latin typeface="Lato"/>
                <a:ea typeface="Lato"/>
                <a:cs typeface="Lato"/>
                <a:sym typeface="Lato"/>
              </a:rPr>
              <a:t>@CAST_UDL | #CITES</a:t>
            </a:r>
            <a:endParaRPr sz="1200" b="1">
              <a:solidFill>
                <a:schemeClr val="dk2"/>
              </a:solidFill>
              <a:latin typeface="Lato"/>
              <a:ea typeface="Lato"/>
              <a:cs typeface="Lato"/>
              <a:sym typeface="Lato"/>
            </a:endParaRPr>
          </a:p>
          <a:p>
            <a:pPr marL="0" lvl="0" indent="0" algn="l" rtl="0">
              <a:spcBef>
                <a:spcPts val="0"/>
              </a:spcBef>
              <a:spcAft>
                <a:spcPts val="0"/>
              </a:spcAft>
              <a:buNone/>
            </a:pPr>
            <a:endParaRPr sz="1200" b="1">
              <a:solidFill>
                <a:schemeClr val="dk2"/>
              </a:solidFill>
              <a:latin typeface="Lato"/>
              <a:ea typeface="Lato"/>
              <a:cs typeface="Lato"/>
              <a:sym typeface="Lato"/>
            </a:endParaRPr>
          </a:p>
          <a:p>
            <a:pPr marL="0" lvl="0" indent="0" algn="l" rtl="0">
              <a:spcBef>
                <a:spcPts val="0"/>
              </a:spcBef>
              <a:spcAft>
                <a:spcPts val="0"/>
              </a:spcAft>
              <a:buNone/>
            </a:pPr>
            <a:endParaRPr sz="1200" b="1">
              <a:solidFill>
                <a:schemeClr val="dk2"/>
              </a:solidFill>
              <a:latin typeface="Lato"/>
              <a:ea typeface="Lato"/>
              <a:cs typeface="Lato"/>
              <a:sym typeface="Lato"/>
            </a:endParaRPr>
          </a:p>
        </p:txBody>
      </p:sp>
      <p:pic>
        <p:nvPicPr>
          <p:cNvPr id="68" name="Google Shape;68;p11"/>
          <p:cNvPicPr preferRelativeResize="0"/>
          <p:nvPr/>
        </p:nvPicPr>
        <p:blipFill>
          <a:blip r:embed="rId2">
            <a:alphaModFix/>
          </a:blip>
          <a:stretch>
            <a:fillRect/>
          </a:stretch>
        </p:blipFill>
        <p:spPr>
          <a:xfrm>
            <a:off x="152400" y="4890632"/>
            <a:ext cx="1233500" cy="155980"/>
          </a:xfrm>
          <a:prstGeom prst="rect">
            <a:avLst/>
          </a:prstGeom>
          <a:noFill/>
          <a:ln>
            <a:noFill/>
          </a:ln>
        </p:spPr>
      </p:pic>
      <p:sp>
        <p:nvSpPr>
          <p:cNvPr id="69" name="Google Shape;69;p11"/>
          <p:cNvSpPr txBox="1">
            <a:spLocks noGrp="1"/>
          </p:cNvSpPr>
          <p:nvPr>
            <p:ph type="title"/>
          </p:nvPr>
        </p:nvSpPr>
        <p:spPr>
          <a:xfrm>
            <a:off x="471900" y="2053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Font typeface="Nunito"/>
              <a:buNone/>
              <a:defRPr>
                <a:latin typeface="Nunito"/>
                <a:ea typeface="Nunito"/>
                <a:cs typeface="Nunito"/>
                <a:sym typeface="Nunito"/>
              </a:defRPr>
            </a:lvl1pPr>
            <a:lvl2pPr lvl="1" rtl="0">
              <a:spcBef>
                <a:spcPts val="0"/>
              </a:spcBef>
              <a:spcAft>
                <a:spcPts val="0"/>
              </a:spcAft>
              <a:buSzPts val="3200"/>
              <a:buFont typeface="Nunito"/>
              <a:buNone/>
              <a:defRPr>
                <a:latin typeface="Nunito"/>
                <a:ea typeface="Nunito"/>
                <a:cs typeface="Nunito"/>
                <a:sym typeface="Nunito"/>
              </a:defRPr>
            </a:lvl2pPr>
            <a:lvl3pPr lvl="2" rtl="0">
              <a:spcBef>
                <a:spcPts val="0"/>
              </a:spcBef>
              <a:spcAft>
                <a:spcPts val="0"/>
              </a:spcAft>
              <a:buSzPts val="3200"/>
              <a:buFont typeface="Nunito"/>
              <a:buNone/>
              <a:defRPr>
                <a:latin typeface="Nunito"/>
                <a:ea typeface="Nunito"/>
                <a:cs typeface="Nunito"/>
                <a:sym typeface="Nunito"/>
              </a:defRPr>
            </a:lvl3pPr>
            <a:lvl4pPr lvl="3" rtl="0">
              <a:spcBef>
                <a:spcPts val="0"/>
              </a:spcBef>
              <a:spcAft>
                <a:spcPts val="0"/>
              </a:spcAft>
              <a:buSzPts val="3200"/>
              <a:buFont typeface="Nunito"/>
              <a:buNone/>
              <a:defRPr>
                <a:latin typeface="Nunito"/>
                <a:ea typeface="Nunito"/>
                <a:cs typeface="Nunito"/>
                <a:sym typeface="Nunito"/>
              </a:defRPr>
            </a:lvl4pPr>
            <a:lvl5pPr lvl="4" rtl="0">
              <a:spcBef>
                <a:spcPts val="0"/>
              </a:spcBef>
              <a:spcAft>
                <a:spcPts val="0"/>
              </a:spcAft>
              <a:buSzPts val="3200"/>
              <a:buFont typeface="Nunito"/>
              <a:buNone/>
              <a:defRPr>
                <a:latin typeface="Nunito"/>
                <a:ea typeface="Nunito"/>
                <a:cs typeface="Nunito"/>
                <a:sym typeface="Nunito"/>
              </a:defRPr>
            </a:lvl5pPr>
            <a:lvl6pPr lvl="5" rtl="0">
              <a:spcBef>
                <a:spcPts val="0"/>
              </a:spcBef>
              <a:spcAft>
                <a:spcPts val="0"/>
              </a:spcAft>
              <a:buSzPts val="3200"/>
              <a:buFont typeface="Nunito"/>
              <a:buNone/>
              <a:defRPr>
                <a:latin typeface="Nunito"/>
                <a:ea typeface="Nunito"/>
                <a:cs typeface="Nunito"/>
                <a:sym typeface="Nunito"/>
              </a:defRPr>
            </a:lvl6pPr>
            <a:lvl7pPr lvl="6" rtl="0">
              <a:spcBef>
                <a:spcPts val="0"/>
              </a:spcBef>
              <a:spcAft>
                <a:spcPts val="0"/>
              </a:spcAft>
              <a:buSzPts val="3200"/>
              <a:buFont typeface="Nunito"/>
              <a:buNone/>
              <a:defRPr>
                <a:latin typeface="Nunito"/>
                <a:ea typeface="Nunito"/>
                <a:cs typeface="Nunito"/>
                <a:sym typeface="Nunito"/>
              </a:defRPr>
            </a:lvl7pPr>
            <a:lvl8pPr lvl="7" rtl="0">
              <a:spcBef>
                <a:spcPts val="0"/>
              </a:spcBef>
              <a:spcAft>
                <a:spcPts val="0"/>
              </a:spcAft>
              <a:buSzPts val="3200"/>
              <a:buFont typeface="Nunito"/>
              <a:buNone/>
              <a:defRPr>
                <a:latin typeface="Nunito"/>
                <a:ea typeface="Nunito"/>
                <a:cs typeface="Nunito"/>
                <a:sym typeface="Nunito"/>
              </a:defRPr>
            </a:lvl8pPr>
            <a:lvl9pPr lvl="8" rtl="0">
              <a:spcBef>
                <a:spcPts val="0"/>
              </a:spcBef>
              <a:spcAft>
                <a:spcPts val="0"/>
              </a:spcAft>
              <a:buSzPts val="3200"/>
              <a:buFont typeface="Nunito"/>
              <a:buNone/>
              <a:defRPr>
                <a:latin typeface="Nunito"/>
                <a:ea typeface="Nunito"/>
                <a:cs typeface="Nunito"/>
                <a:sym typeface="Nunito"/>
              </a:defRPr>
            </a:lvl9pPr>
          </a:lstStyle>
          <a:p>
            <a:endParaRPr/>
          </a:p>
        </p:txBody>
      </p:sp>
      <p:sp>
        <p:nvSpPr>
          <p:cNvPr id="70" name="Google Shape;70;p11"/>
          <p:cNvSpPr txBox="1">
            <a:spLocks noGrp="1"/>
          </p:cNvSpPr>
          <p:nvPr>
            <p:ph type="body" idx="1"/>
          </p:nvPr>
        </p:nvSpPr>
        <p:spPr>
          <a:xfrm>
            <a:off x="471850" y="1385675"/>
            <a:ext cx="24810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434343"/>
              </a:buClr>
              <a:buSzPts val="2400"/>
              <a:buFont typeface="Nunito"/>
              <a:buChar char="●"/>
              <a:defRPr>
                <a:solidFill>
                  <a:srgbClr val="434343"/>
                </a:solidFill>
                <a:latin typeface="Nunito"/>
                <a:ea typeface="Nunito"/>
                <a:cs typeface="Nunito"/>
                <a:sym typeface="Nunito"/>
              </a:defRPr>
            </a:lvl1pPr>
            <a:lvl2pPr marL="914400" lvl="1" indent="-361950" rtl="0">
              <a:spcBef>
                <a:spcPts val="1600"/>
              </a:spcBef>
              <a:spcAft>
                <a:spcPts val="0"/>
              </a:spcAft>
              <a:buClr>
                <a:srgbClr val="434343"/>
              </a:buClr>
              <a:buSzPts val="2100"/>
              <a:buFont typeface="Nunito"/>
              <a:buChar char="○"/>
              <a:defRPr>
                <a:solidFill>
                  <a:srgbClr val="434343"/>
                </a:solidFill>
                <a:latin typeface="Nunito"/>
                <a:ea typeface="Nunito"/>
                <a:cs typeface="Nunito"/>
                <a:sym typeface="Nunito"/>
              </a:defRPr>
            </a:lvl2pPr>
            <a:lvl3pPr marL="1371600" lvl="2"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3pPr>
            <a:lvl4pPr marL="1828800" lvl="3"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4pPr>
            <a:lvl5pPr marL="2286000" lvl="4"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5pPr>
            <a:lvl6pPr marL="2743200" lvl="5"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6pPr>
            <a:lvl7pPr marL="3200400" lvl="6"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7pPr>
            <a:lvl8pPr marL="3657600" lvl="7"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8pPr>
            <a:lvl9pPr marL="4114800" lvl="8" indent="-304800" rtl="0">
              <a:spcBef>
                <a:spcPts val="1600"/>
              </a:spcBef>
              <a:spcAft>
                <a:spcPts val="1600"/>
              </a:spcAft>
              <a:buClr>
                <a:srgbClr val="434343"/>
              </a:buClr>
              <a:buSzPts val="1200"/>
              <a:buFont typeface="Nunito"/>
              <a:buChar char="■"/>
              <a:defRPr sz="1200">
                <a:solidFill>
                  <a:srgbClr val="434343"/>
                </a:solidFill>
                <a:latin typeface="Nunito"/>
                <a:ea typeface="Nunito"/>
                <a:cs typeface="Nunito"/>
                <a:sym typeface="Nunito"/>
              </a:defRPr>
            </a:lvl9pPr>
          </a:lstStyle>
          <a:p>
            <a:endParaRPr/>
          </a:p>
        </p:txBody>
      </p:sp>
      <p:sp>
        <p:nvSpPr>
          <p:cNvPr id="71" name="Google Shape;71;p11"/>
          <p:cNvSpPr txBox="1">
            <a:spLocks noGrp="1"/>
          </p:cNvSpPr>
          <p:nvPr>
            <p:ph type="body" idx="2"/>
          </p:nvPr>
        </p:nvSpPr>
        <p:spPr>
          <a:xfrm>
            <a:off x="3325760" y="1385675"/>
            <a:ext cx="25692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434343"/>
              </a:buClr>
              <a:buSzPts val="2400"/>
              <a:buFont typeface="Nunito"/>
              <a:buChar char="●"/>
              <a:defRPr>
                <a:solidFill>
                  <a:srgbClr val="434343"/>
                </a:solidFill>
                <a:latin typeface="Nunito"/>
                <a:ea typeface="Nunito"/>
                <a:cs typeface="Nunito"/>
                <a:sym typeface="Nunito"/>
              </a:defRPr>
            </a:lvl1pPr>
            <a:lvl2pPr marL="914400" lvl="1" indent="-361950" rtl="0">
              <a:spcBef>
                <a:spcPts val="1600"/>
              </a:spcBef>
              <a:spcAft>
                <a:spcPts val="0"/>
              </a:spcAft>
              <a:buClr>
                <a:srgbClr val="434343"/>
              </a:buClr>
              <a:buSzPts val="2100"/>
              <a:buFont typeface="Nunito"/>
              <a:buChar char="○"/>
              <a:defRPr>
                <a:solidFill>
                  <a:srgbClr val="434343"/>
                </a:solidFill>
                <a:latin typeface="Nunito"/>
                <a:ea typeface="Nunito"/>
                <a:cs typeface="Nunito"/>
                <a:sym typeface="Nunito"/>
              </a:defRPr>
            </a:lvl2pPr>
            <a:lvl3pPr marL="1371600" lvl="2"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3pPr>
            <a:lvl4pPr marL="1828800" lvl="3"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4pPr>
            <a:lvl5pPr marL="2286000" lvl="4"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5pPr>
            <a:lvl6pPr marL="2743200" lvl="5"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6pPr>
            <a:lvl7pPr marL="3200400" lvl="6"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7pPr>
            <a:lvl8pPr marL="3657600" lvl="7"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8pPr>
            <a:lvl9pPr marL="4114800" lvl="8" indent="-304800" rtl="0">
              <a:spcBef>
                <a:spcPts val="1600"/>
              </a:spcBef>
              <a:spcAft>
                <a:spcPts val="1600"/>
              </a:spcAft>
              <a:buClr>
                <a:srgbClr val="434343"/>
              </a:buClr>
              <a:buSzPts val="1200"/>
              <a:buFont typeface="Nunito"/>
              <a:buChar char="■"/>
              <a:defRPr sz="1200">
                <a:solidFill>
                  <a:srgbClr val="434343"/>
                </a:solidFill>
                <a:latin typeface="Nunito"/>
                <a:ea typeface="Nunito"/>
                <a:cs typeface="Nunito"/>
                <a:sym typeface="Nunito"/>
              </a:defRPr>
            </a:lvl9pPr>
          </a:lstStyle>
          <a:p>
            <a:endParaRPr/>
          </a:p>
        </p:txBody>
      </p:sp>
      <p:sp>
        <p:nvSpPr>
          <p:cNvPr id="72" name="Google Shape;72;p11"/>
          <p:cNvSpPr txBox="1">
            <a:spLocks noGrp="1"/>
          </p:cNvSpPr>
          <p:nvPr>
            <p:ph type="body" idx="3"/>
          </p:nvPr>
        </p:nvSpPr>
        <p:spPr>
          <a:xfrm>
            <a:off x="6267846" y="1385675"/>
            <a:ext cx="25692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434343"/>
              </a:buClr>
              <a:buSzPts val="2400"/>
              <a:buFont typeface="Nunito"/>
              <a:buChar char="●"/>
              <a:defRPr>
                <a:solidFill>
                  <a:srgbClr val="434343"/>
                </a:solidFill>
                <a:latin typeface="Nunito"/>
                <a:ea typeface="Nunito"/>
                <a:cs typeface="Nunito"/>
                <a:sym typeface="Nunito"/>
              </a:defRPr>
            </a:lvl1pPr>
            <a:lvl2pPr marL="914400" lvl="1" indent="-361950" rtl="0">
              <a:spcBef>
                <a:spcPts val="1600"/>
              </a:spcBef>
              <a:spcAft>
                <a:spcPts val="0"/>
              </a:spcAft>
              <a:buClr>
                <a:srgbClr val="434343"/>
              </a:buClr>
              <a:buSzPts val="2100"/>
              <a:buFont typeface="Nunito"/>
              <a:buChar char="○"/>
              <a:defRPr>
                <a:solidFill>
                  <a:srgbClr val="434343"/>
                </a:solidFill>
                <a:latin typeface="Nunito"/>
                <a:ea typeface="Nunito"/>
                <a:cs typeface="Nunito"/>
                <a:sym typeface="Nunito"/>
              </a:defRPr>
            </a:lvl2pPr>
            <a:lvl3pPr marL="1371600" lvl="2"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3pPr>
            <a:lvl4pPr marL="1828800" lvl="3"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4pPr>
            <a:lvl5pPr marL="2286000" lvl="4"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5pPr>
            <a:lvl6pPr marL="2743200" lvl="5"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6pPr>
            <a:lvl7pPr marL="3200400" lvl="6"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7pPr>
            <a:lvl8pPr marL="3657600" lvl="7"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8pPr>
            <a:lvl9pPr marL="4114800" lvl="8" indent="-304800" rtl="0">
              <a:spcBef>
                <a:spcPts val="1600"/>
              </a:spcBef>
              <a:spcAft>
                <a:spcPts val="1600"/>
              </a:spcAft>
              <a:buClr>
                <a:srgbClr val="434343"/>
              </a:buClr>
              <a:buSzPts val="1200"/>
              <a:buFont typeface="Nunito"/>
              <a:buChar char="■"/>
              <a:defRPr sz="1200">
                <a:solidFill>
                  <a:srgbClr val="434343"/>
                </a:solidFill>
                <a:latin typeface="Nunito"/>
                <a:ea typeface="Nunito"/>
                <a:cs typeface="Nunito"/>
                <a:sym typeface="Nunit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 top">
  <p:cSld name="TITLE_AND_TWO_COLUMNS_1_2_1">
    <p:bg>
      <p:bgPr>
        <a:solidFill>
          <a:schemeClr val="lt1"/>
        </a:solidFill>
        <a:effectLst/>
      </p:bgPr>
    </p:bg>
    <p:spTree>
      <p:nvGrpSpPr>
        <p:cNvPr id="1" name="Shape 73"/>
        <p:cNvGrpSpPr/>
        <p:nvPr/>
      </p:nvGrpSpPr>
      <p:grpSpPr>
        <a:xfrm>
          <a:off x="0" y="0"/>
          <a:ext cx="0" cy="0"/>
          <a:chOff x="0" y="0"/>
          <a:chExt cx="0" cy="0"/>
        </a:xfrm>
      </p:grpSpPr>
      <p:sp>
        <p:nvSpPr>
          <p:cNvPr id="74" name="Google Shape;74;p12" descr="null"/>
          <p:cNvSpPr/>
          <p:nvPr/>
        </p:nvSpPr>
        <p:spPr>
          <a:xfrm>
            <a:off x="-74950" y="-36525"/>
            <a:ext cx="9227700" cy="103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2"/>
          <p:cNvSpPr txBox="1">
            <a:spLocks noGrp="1"/>
          </p:cNvSpPr>
          <p:nvPr>
            <p:ph type="title"/>
          </p:nvPr>
        </p:nvSpPr>
        <p:spPr>
          <a:xfrm>
            <a:off x="471900" y="2053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Font typeface="Nunito"/>
              <a:buNone/>
              <a:defRPr>
                <a:latin typeface="Nunito"/>
                <a:ea typeface="Nunito"/>
                <a:cs typeface="Nunito"/>
                <a:sym typeface="Nunito"/>
              </a:defRPr>
            </a:lvl1pPr>
            <a:lvl2pPr lvl="1" rtl="0">
              <a:spcBef>
                <a:spcPts val="0"/>
              </a:spcBef>
              <a:spcAft>
                <a:spcPts val="0"/>
              </a:spcAft>
              <a:buSzPts val="3200"/>
              <a:buFont typeface="Nunito"/>
              <a:buNone/>
              <a:defRPr>
                <a:latin typeface="Nunito"/>
                <a:ea typeface="Nunito"/>
                <a:cs typeface="Nunito"/>
                <a:sym typeface="Nunito"/>
              </a:defRPr>
            </a:lvl2pPr>
            <a:lvl3pPr lvl="2" rtl="0">
              <a:spcBef>
                <a:spcPts val="0"/>
              </a:spcBef>
              <a:spcAft>
                <a:spcPts val="0"/>
              </a:spcAft>
              <a:buSzPts val="3200"/>
              <a:buFont typeface="Nunito"/>
              <a:buNone/>
              <a:defRPr>
                <a:latin typeface="Nunito"/>
                <a:ea typeface="Nunito"/>
                <a:cs typeface="Nunito"/>
                <a:sym typeface="Nunito"/>
              </a:defRPr>
            </a:lvl3pPr>
            <a:lvl4pPr lvl="3" rtl="0">
              <a:spcBef>
                <a:spcPts val="0"/>
              </a:spcBef>
              <a:spcAft>
                <a:spcPts val="0"/>
              </a:spcAft>
              <a:buSzPts val="3200"/>
              <a:buFont typeface="Nunito"/>
              <a:buNone/>
              <a:defRPr>
                <a:latin typeface="Nunito"/>
                <a:ea typeface="Nunito"/>
                <a:cs typeface="Nunito"/>
                <a:sym typeface="Nunito"/>
              </a:defRPr>
            </a:lvl4pPr>
            <a:lvl5pPr lvl="4" rtl="0">
              <a:spcBef>
                <a:spcPts val="0"/>
              </a:spcBef>
              <a:spcAft>
                <a:spcPts val="0"/>
              </a:spcAft>
              <a:buSzPts val="3200"/>
              <a:buFont typeface="Nunito"/>
              <a:buNone/>
              <a:defRPr>
                <a:latin typeface="Nunito"/>
                <a:ea typeface="Nunito"/>
                <a:cs typeface="Nunito"/>
                <a:sym typeface="Nunito"/>
              </a:defRPr>
            </a:lvl5pPr>
            <a:lvl6pPr lvl="5" rtl="0">
              <a:spcBef>
                <a:spcPts val="0"/>
              </a:spcBef>
              <a:spcAft>
                <a:spcPts val="0"/>
              </a:spcAft>
              <a:buSzPts val="3200"/>
              <a:buFont typeface="Nunito"/>
              <a:buNone/>
              <a:defRPr>
                <a:latin typeface="Nunito"/>
                <a:ea typeface="Nunito"/>
                <a:cs typeface="Nunito"/>
                <a:sym typeface="Nunito"/>
              </a:defRPr>
            </a:lvl6pPr>
            <a:lvl7pPr lvl="6" rtl="0">
              <a:spcBef>
                <a:spcPts val="0"/>
              </a:spcBef>
              <a:spcAft>
                <a:spcPts val="0"/>
              </a:spcAft>
              <a:buSzPts val="3200"/>
              <a:buFont typeface="Nunito"/>
              <a:buNone/>
              <a:defRPr>
                <a:latin typeface="Nunito"/>
                <a:ea typeface="Nunito"/>
                <a:cs typeface="Nunito"/>
                <a:sym typeface="Nunito"/>
              </a:defRPr>
            </a:lvl7pPr>
            <a:lvl8pPr lvl="7" rtl="0">
              <a:spcBef>
                <a:spcPts val="0"/>
              </a:spcBef>
              <a:spcAft>
                <a:spcPts val="0"/>
              </a:spcAft>
              <a:buSzPts val="3200"/>
              <a:buFont typeface="Nunito"/>
              <a:buNone/>
              <a:defRPr>
                <a:latin typeface="Nunito"/>
                <a:ea typeface="Nunito"/>
                <a:cs typeface="Nunito"/>
                <a:sym typeface="Nunito"/>
              </a:defRPr>
            </a:lvl8pPr>
            <a:lvl9pPr lvl="8" rtl="0">
              <a:spcBef>
                <a:spcPts val="0"/>
              </a:spcBef>
              <a:spcAft>
                <a:spcPts val="0"/>
              </a:spcAft>
              <a:buSzPts val="3200"/>
              <a:buFont typeface="Nunito"/>
              <a:buNone/>
              <a:defRPr>
                <a:latin typeface="Nunito"/>
                <a:ea typeface="Nunito"/>
                <a:cs typeface="Nunito"/>
                <a:sym typeface="Nunito"/>
              </a:defRPr>
            </a:lvl9pPr>
          </a:lstStyle>
          <a:p>
            <a:endParaRPr/>
          </a:p>
        </p:txBody>
      </p:sp>
      <p:sp>
        <p:nvSpPr>
          <p:cNvPr id="76" name="Google Shape;76;p12"/>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77" name="Google Shape;77;p12"/>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dk2"/>
                </a:solidFill>
                <a:latin typeface="Lato"/>
                <a:ea typeface="Lato"/>
                <a:cs typeface="Lato"/>
                <a:sym typeface="Lato"/>
              </a:rPr>
              <a:t>© 20</a:t>
            </a:r>
            <a:r>
              <a:rPr lang="en" sz="700">
                <a:solidFill>
                  <a:schemeClr val="dk2"/>
                </a:solidFill>
                <a:latin typeface="Lato"/>
                <a:ea typeface="Lato"/>
                <a:cs typeface="Lato"/>
                <a:sym typeface="Lato"/>
              </a:rPr>
              <a:t>20</a:t>
            </a:r>
            <a:r>
              <a:rPr lang="en" sz="700" b="0" i="0" u="none" strike="noStrike" cap="none">
                <a:solidFill>
                  <a:schemeClr val="dk2"/>
                </a:solidFill>
                <a:latin typeface="Lato"/>
                <a:ea typeface="Lato"/>
                <a:cs typeface="Lato"/>
                <a:sym typeface="Lato"/>
              </a:rPr>
              <a:t> </a:t>
            </a:r>
            <a:r>
              <a:rPr lang="en" sz="700" b="1" i="0" u="none" strike="noStrike" cap="none">
                <a:solidFill>
                  <a:schemeClr val="dk2"/>
                </a:solidFill>
                <a:latin typeface="Lato"/>
                <a:ea typeface="Lato"/>
                <a:cs typeface="Lato"/>
                <a:sym typeface="Lato"/>
              </a:rPr>
              <a:t>CAST | Until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earning </a:t>
            </a:r>
            <a:r>
              <a:rPr lang="en" sz="700" b="1">
                <a:solidFill>
                  <a:schemeClr val="dk2"/>
                </a:solidFill>
                <a:latin typeface="Lato"/>
                <a:ea typeface="Lato"/>
                <a:cs typeface="Lato"/>
                <a:sym typeface="Lato"/>
              </a:rPr>
              <a:t>h</a:t>
            </a:r>
            <a:r>
              <a:rPr lang="en" sz="700" b="1" i="0" u="none" strike="noStrike" cap="none">
                <a:solidFill>
                  <a:schemeClr val="dk2"/>
                </a:solidFill>
                <a:latin typeface="Lato"/>
                <a:ea typeface="Lato"/>
                <a:cs typeface="Lato"/>
                <a:sym typeface="Lato"/>
              </a:rPr>
              <a:t>as </a:t>
            </a:r>
            <a:r>
              <a:rPr lang="en" sz="700" b="1">
                <a:solidFill>
                  <a:schemeClr val="dk2"/>
                </a:solidFill>
                <a:latin typeface="Lato"/>
                <a:ea typeface="Lato"/>
                <a:cs typeface="Lato"/>
                <a:sym typeface="Lato"/>
              </a:rPr>
              <a:t>n</a:t>
            </a:r>
            <a:r>
              <a:rPr lang="en" sz="700" b="1" i="0" u="none" strike="noStrike" cap="none">
                <a:solidFill>
                  <a:schemeClr val="dk2"/>
                </a:solidFill>
                <a:latin typeface="Lato"/>
                <a:ea typeface="Lato"/>
                <a:cs typeface="Lato"/>
                <a:sym typeface="Lato"/>
              </a:rPr>
              <a:t>o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imits</a:t>
            </a:r>
            <a:endParaRPr sz="700" b="1" i="0" u="none" strike="noStrike" cap="none">
              <a:solidFill>
                <a:schemeClr val="dk2"/>
              </a:solidFill>
              <a:latin typeface="Lato"/>
              <a:ea typeface="Lato"/>
              <a:cs typeface="Lato"/>
              <a:sym typeface="Lato"/>
            </a:endParaRPr>
          </a:p>
        </p:txBody>
      </p:sp>
      <p:sp>
        <p:nvSpPr>
          <p:cNvPr id="78" name="Google Shape;78;p12"/>
          <p:cNvSpPr txBox="1">
            <a:spLocks noGrp="1"/>
          </p:cNvSpPr>
          <p:nvPr>
            <p:ph type="body" idx="1"/>
          </p:nvPr>
        </p:nvSpPr>
        <p:spPr>
          <a:xfrm>
            <a:off x="471900" y="1385675"/>
            <a:ext cx="18951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434343"/>
              </a:buClr>
              <a:buSzPts val="2400"/>
              <a:buFont typeface="Nunito"/>
              <a:buChar char="●"/>
              <a:defRPr>
                <a:solidFill>
                  <a:srgbClr val="434343"/>
                </a:solidFill>
                <a:latin typeface="Nunito"/>
                <a:ea typeface="Nunito"/>
                <a:cs typeface="Nunito"/>
                <a:sym typeface="Nunito"/>
              </a:defRPr>
            </a:lvl1pPr>
            <a:lvl2pPr marL="914400" lvl="1" indent="-361950" rtl="0">
              <a:spcBef>
                <a:spcPts val="1600"/>
              </a:spcBef>
              <a:spcAft>
                <a:spcPts val="0"/>
              </a:spcAft>
              <a:buClr>
                <a:srgbClr val="434343"/>
              </a:buClr>
              <a:buSzPts val="2100"/>
              <a:buFont typeface="Nunito"/>
              <a:buChar char="○"/>
              <a:defRPr>
                <a:solidFill>
                  <a:srgbClr val="434343"/>
                </a:solidFill>
                <a:latin typeface="Nunito"/>
                <a:ea typeface="Nunito"/>
                <a:cs typeface="Nunito"/>
                <a:sym typeface="Nunito"/>
              </a:defRPr>
            </a:lvl2pPr>
            <a:lvl3pPr marL="1371600" lvl="2"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3pPr>
            <a:lvl4pPr marL="1828800" lvl="3"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4pPr>
            <a:lvl5pPr marL="2286000" lvl="4"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5pPr>
            <a:lvl6pPr marL="2743200" lvl="5"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6pPr>
            <a:lvl7pPr marL="3200400" lvl="6"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7pPr>
            <a:lvl8pPr marL="3657600" lvl="7"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8pPr>
            <a:lvl9pPr marL="4114800" lvl="8" indent="-304800" rtl="0">
              <a:spcBef>
                <a:spcPts val="1600"/>
              </a:spcBef>
              <a:spcAft>
                <a:spcPts val="1600"/>
              </a:spcAft>
              <a:buClr>
                <a:srgbClr val="434343"/>
              </a:buClr>
              <a:buSzPts val="1200"/>
              <a:buFont typeface="Nunito"/>
              <a:buChar char="■"/>
              <a:defRPr sz="1200">
                <a:solidFill>
                  <a:srgbClr val="434343"/>
                </a:solidFill>
                <a:latin typeface="Nunito"/>
                <a:ea typeface="Nunito"/>
                <a:cs typeface="Nunito"/>
                <a:sym typeface="Nunito"/>
              </a:defRPr>
            </a:lvl9pPr>
          </a:lstStyle>
          <a:p>
            <a:endParaRPr/>
          </a:p>
        </p:txBody>
      </p:sp>
      <p:sp>
        <p:nvSpPr>
          <p:cNvPr id="79" name="Google Shape;79;p12"/>
          <p:cNvSpPr txBox="1">
            <a:spLocks noGrp="1"/>
          </p:cNvSpPr>
          <p:nvPr>
            <p:ph type="body" idx="2"/>
          </p:nvPr>
        </p:nvSpPr>
        <p:spPr>
          <a:xfrm>
            <a:off x="2651722" y="1385675"/>
            <a:ext cx="19623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434343"/>
              </a:buClr>
              <a:buSzPts val="2400"/>
              <a:buFont typeface="Nunito"/>
              <a:buChar char="●"/>
              <a:defRPr>
                <a:solidFill>
                  <a:srgbClr val="434343"/>
                </a:solidFill>
                <a:latin typeface="Nunito"/>
                <a:ea typeface="Nunito"/>
                <a:cs typeface="Nunito"/>
                <a:sym typeface="Nunito"/>
              </a:defRPr>
            </a:lvl1pPr>
            <a:lvl2pPr marL="914400" lvl="1" indent="-361950" rtl="0">
              <a:spcBef>
                <a:spcPts val="1600"/>
              </a:spcBef>
              <a:spcAft>
                <a:spcPts val="0"/>
              </a:spcAft>
              <a:buClr>
                <a:srgbClr val="434343"/>
              </a:buClr>
              <a:buSzPts val="2100"/>
              <a:buFont typeface="Nunito"/>
              <a:buChar char="○"/>
              <a:defRPr>
                <a:solidFill>
                  <a:srgbClr val="434343"/>
                </a:solidFill>
                <a:latin typeface="Nunito"/>
                <a:ea typeface="Nunito"/>
                <a:cs typeface="Nunito"/>
                <a:sym typeface="Nunito"/>
              </a:defRPr>
            </a:lvl2pPr>
            <a:lvl3pPr marL="1371600" lvl="2"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3pPr>
            <a:lvl4pPr marL="1828800" lvl="3"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4pPr>
            <a:lvl5pPr marL="2286000" lvl="4"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5pPr>
            <a:lvl6pPr marL="2743200" lvl="5"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6pPr>
            <a:lvl7pPr marL="3200400" lvl="6"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7pPr>
            <a:lvl8pPr marL="3657600" lvl="7"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8pPr>
            <a:lvl9pPr marL="4114800" lvl="8" indent="-304800" rtl="0">
              <a:spcBef>
                <a:spcPts val="1600"/>
              </a:spcBef>
              <a:spcAft>
                <a:spcPts val="1600"/>
              </a:spcAft>
              <a:buClr>
                <a:srgbClr val="434343"/>
              </a:buClr>
              <a:buSzPts val="1200"/>
              <a:buFont typeface="Nunito"/>
              <a:buChar char="■"/>
              <a:defRPr sz="1200">
                <a:solidFill>
                  <a:srgbClr val="434343"/>
                </a:solidFill>
                <a:latin typeface="Nunito"/>
                <a:ea typeface="Nunito"/>
                <a:cs typeface="Nunito"/>
                <a:sym typeface="Nunito"/>
              </a:defRPr>
            </a:lvl9pPr>
          </a:lstStyle>
          <a:p>
            <a:endParaRPr/>
          </a:p>
        </p:txBody>
      </p:sp>
      <p:sp>
        <p:nvSpPr>
          <p:cNvPr id="80" name="Google Shape;80;p12"/>
          <p:cNvSpPr txBox="1">
            <a:spLocks noGrp="1"/>
          </p:cNvSpPr>
          <p:nvPr>
            <p:ph type="body" idx="3"/>
          </p:nvPr>
        </p:nvSpPr>
        <p:spPr>
          <a:xfrm>
            <a:off x="4898931" y="1385675"/>
            <a:ext cx="19623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434343"/>
              </a:buClr>
              <a:buSzPts val="2400"/>
              <a:buFont typeface="Nunito"/>
              <a:buChar char="●"/>
              <a:defRPr>
                <a:solidFill>
                  <a:srgbClr val="434343"/>
                </a:solidFill>
                <a:latin typeface="Nunito"/>
                <a:ea typeface="Nunito"/>
                <a:cs typeface="Nunito"/>
                <a:sym typeface="Nunito"/>
              </a:defRPr>
            </a:lvl1pPr>
            <a:lvl2pPr marL="914400" lvl="1" indent="-361950" rtl="0">
              <a:spcBef>
                <a:spcPts val="1600"/>
              </a:spcBef>
              <a:spcAft>
                <a:spcPts val="0"/>
              </a:spcAft>
              <a:buClr>
                <a:srgbClr val="434343"/>
              </a:buClr>
              <a:buSzPts val="2100"/>
              <a:buFont typeface="Nunito"/>
              <a:buChar char="○"/>
              <a:defRPr>
                <a:solidFill>
                  <a:srgbClr val="434343"/>
                </a:solidFill>
                <a:latin typeface="Nunito"/>
                <a:ea typeface="Nunito"/>
                <a:cs typeface="Nunito"/>
                <a:sym typeface="Nunito"/>
              </a:defRPr>
            </a:lvl2pPr>
            <a:lvl3pPr marL="1371600" lvl="2"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3pPr>
            <a:lvl4pPr marL="1828800" lvl="3"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4pPr>
            <a:lvl5pPr marL="2286000" lvl="4"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5pPr>
            <a:lvl6pPr marL="2743200" lvl="5"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6pPr>
            <a:lvl7pPr marL="3200400" lvl="6"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7pPr>
            <a:lvl8pPr marL="3657600" lvl="7"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8pPr>
            <a:lvl9pPr marL="4114800" lvl="8" indent="-304800" rtl="0">
              <a:spcBef>
                <a:spcPts val="1600"/>
              </a:spcBef>
              <a:spcAft>
                <a:spcPts val="1600"/>
              </a:spcAft>
              <a:buClr>
                <a:srgbClr val="434343"/>
              </a:buClr>
              <a:buSzPts val="1200"/>
              <a:buFont typeface="Nunito"/>
              <a:buChar char="■"/>
              <a:defRPr sz="1200">
                <a:solidFill>
                  <a:srgbClr val="434343"/>
                </a:solidFill>
                <a:latin typeface="Nunito"/>
                <a:ea typeface="Nunito"/>
                <a:cs typeface="Nunito"/>
                <a:sym typeface="Nunito"/>
              </a:defRPr>
            </a:lvl9pPr>
          </a:lstStyle>
          <a:p>
            <a:endParaRPr/>
          </a:p>
        </p:txBody>
      </p:sp>
      <p:sp>
        <p:nvSpPr>
          <p:cNvPr id="81" name="Google Shape;81;p12"/>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latin typeface="Lato"/>
                <a:ea typeface="Lato"/>
                <a:cs typeface="Lato"/>
                <a:sym typeface="Lato"/>
              </a:rPr>
              <a:t>@CAST_UDL | #CITES</a:t>
            </a:r>
            <a:endParaRPr sz="1200" b="1">
              <a:solidFill>
                <a:schemeClr val="dk2"/>
              </a:solidFill>
              <a:latin typeface="Lato"/>
              <a:ea typeface="Lato"/>
              <a:cs typeface="Lato"/>
              <a:sym typeface="Lato"/>
            </a:endParaRPr>
          </a:p>
          <a:p>
            <a:pPr marL="0" lvl="0" indent="0" algn="l" rtl="0">
              <a:spcBef>
                <a:spcPts val="0"/>
              </a:spcBef>
              <a:spcAft>
                <a:spcPts val="0"/>
              </a:spcAft>
              <a:buNone/>
            </a:pPr>
            <a:endParaRPr sz="1200" b="1">
              <a:solidFill>
                <a:schemeClr val="dk2"/>
              </a:solidFill>
              <a:latin typeface="Lato"/>
              <a:ea typeface="Lato"/>
              <a:cs typeface="Lato"/>
              <a:sym typeface="Lato"/>
            </a:endParaRPr>
          </a:p>
          <a:p>
            <a:pPr marL="0" lvl="0" indent="0" algn="l" rtl="0">
              <a:spcBef>
                <a:spcPts val="0"/>
              </a:spcBef>
              <a:spcAft>
                <a:spcPts val="0"/>
              </a:spcAft>
              <a:buNone/>
            </a:pPr>
            <a:endParaRPr sz="1200" b="1">
              <a:solidFill>
                <a:schemeClr val="dk2"/>
              </a:solidFill>
              <a:latin typeface="Lato"/>
              <a:ea typeface="Lato"/>
              <a:cs typeface="Lato"/>
              <a:sym typeface="Lato"/>
            </a:endParaRPr>
          </a:p>
        </p:txBody>
      </p:sp>
      <p:pic>
        <p:nvPicPr>
          <p:cNvPr id="82" name="Google Shape;82;p12"/>
          <p:cNvPicPr preferRelativeResize="0"/>
          <p:nvPr/>
        </p:nvPicPr>
        <p:blipFill>
          <a:blip r:embed="rId2">
            <a:alphaModFix/>
          </a:blip>
          <a:stretch>
            <a:fillRect/>
          </a:stretch>
        </p:blipFill>
        <p:spPr>
          <a:xfrm>
            <a:off x="152400" y="4890632"/>
            <a:ext cx="1233500" cy="155980"/>
          </a:xfrm>
          <a:prstGeom prst="rect">
            <a:avLst/>
          </a:prstGeom>
          <a:noFill/>
          <a:ln>
            <a:noFill/>
          </a:ln>
        </p:spPr>
      </p:pic>
      <p:sp>
        <p:nvSpPr>
          <p:cNvPr id="83" name="Google Shape;83;p12"/>
          <p:cNvSpPr txBox="1">
            <a:spLocks noGrp="1"/>
          </p:cNvSpPr>
          <p:nvPr>
            <p:ph type="body" idx="4"/>
          </p:nvPr>
        </p:nvSpPr>
        <p:spPr>
          <a:xfrm>
            <a:off x="7146131" y="1385675"/>
            <a:ext cx="19623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434343"/>
              </a:buClr>
              <a:buSzPts val="2400"/>
              <a:buFont typeface="Nunito"/>
              <a:buChar char="●"/>
              <a:defRPr>
                <a:solidFill>
                  <a:srgbClr val="434343"/>
                </a:solidFill>
                <a:latin typeface="Nunito"/>
                <a:ea typeface="Nunito"/>
                <a:cs typeface="Nunito"/>
                <a:sym typeface="Nunito"/>
              </a:defRPr>
            </a:lvl1pPr>
            <a:lvl2pPr marL="914400" lvl="1" indent="-361950" rtl="0">
              <a:spcBef>
                <a:spcPts val="1600"/>
              </a:spcBef>
              <a:spcAft>
                <a:spcPts val="0"/>
              </a:spcAft>
              <a:buClr>
                <a:srgbClr val="434343"/>
              </a:buClr>
              <a:buSzPts val="2100"/>
              <a:buFont typeface="Nunito"/>
              <a:buChar char="○"/>
              <a:defRPr>
                <a:solidFill>
                  <a:srgbClr val="434343"/>
                </a:solidFill>
                <a:latin typeface="Nunito"/>
                <a:ea typeface="Nunito"/>
                <a:cs typeface="Nunito"/>
                <a:sym typeface="Nunito"/>
              </a:defRPr>
            </a:lvl2pPr>
            <a:lvl3pPr marL="1371600" lvl="2"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3pPr>
            <a:lvl4pPr marL="1828800" lvl="3"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4pPr>
            <a:lvl5pPr marL="2286000" lvl="4"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5pPr>
            <a:lvl6pPr marL="2743200" lvl="5"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6pPr>
            <a:lvl7pPr marL="3200400" lvl="6"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7pPr>
            <a:lvl8pPr marL="3657600" lvl="7"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8pPr>
            <a:lvl9pPr marL="4114800" lvl="8" indent="-304800" rtl="0">
              <a:spcBef>
                <a:spcPts val="1600"/>
              </a:spcBef>
              <a:spcAft>
                <a:spcPts val="1600"/>
              </a:spcAft>
              <a:buClr>
                <a:srgbClr val="434343"/>
              </a:buClr>
              <a:buSzPts val="1200"/>
              <a:buFont typeface="Nunito"/>
              <a:buChar char="■"/>
              <a:defRPr sz="1200">
                <a:solidFill>
                  <a:srgbClr val="434343"/>
                </a:solidFill>
                <a:latin typeface="Nunito"/>
                <a:ea typeface="Nunito"/>
                <a:cs typeface="Nunito"/>
                <a:sym typeface="Nunit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op title" type="titleOnly">
  <p:cSld name="TITLE_ONLY">
    <p:bg>
      <p:bgPr>
        <a:solidFill>
          <a:schemeClr val="lt1"/>
        </a:solidFill>
        <a:effectLst/>
      </p:bgPr>
    </p:bg>
    <p:spTree>
      <p:nvGrpSpPr>
        <p:cNvPr id="1" name="Shape 91"/>
        <p:cNvGrpSpPr/>
        <p:nvPr/>
      </p:nvGrpSpPr>
      <p:grpSpPr>
        <a:xfrm>
          <a:off x="0" y="0"/>
          <a:ext cx="0" cy="0"/>
          <a:chOff x="0" y="0"/>
          <a:chExt cx="0" cy="0"/>
        </a:xfrm>
      </p:grpSpPr>
      <p:sp>
        <p:nvSpPr>
          <p:cNvPr id="92" name="Google Shape;92;p14" descr="null"/>
          <p:cNvSpPr/>
          <p:nvPr/>
        </p:nvSpPr>
        <p:spPr>
          <a:xfrm rot="10800000" flipH="1">
            <a:off x="-131875" y="-41000"/>
            <a:ext cx="9407700" cy="72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94" name="Google Shape;94;p14"/>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a:buNone/>
              <a:defRPr b="1">
                <a:solidFill>
                  <a:schemeClr val="dk2"/>
                </a:solidFill>
                <a:latin typeface="Nunito"/>
                <a:ea typeface="Nunito"/>
                <a:cs typeface="Nunito"/>
                <a:sym typeface="Nunito"/>
              </a:defRPr>
            </a:lvl1pPr>
            <a:lvl2pPr lvl="1">
              <a:buNone/>
              <a:defRPr b="1">
                <a:solidFill>
                  <a:schemeClr val="dk2"/>
                </a:solidFill>
                <a:latin typeface="Nunito"/>
                <a:ea typeface="Nunito"/>
                <a:cs typeface="Nunito"/>
                <a:sym typeface="Nunito"/>
              </a:defRPr>
            </a:lvl2pPr>
            <a:lvl3pPr lvl="2">
              <a:buNone/>
              <a:defRPr b="1">
                <a:solidFill>
                  <a:schemeClr val="dk2"/>
                </a:solidFill>
                <a:latin typeface="Nunito"/>
                <a:ea typeface="Nunito"/>
                <a:cs typeface="Nunito"/>
                <a:sym typeface="Nunito"/>
              </a:defRPr>
            </a:lvl3pPr>
            <a:lvl4pPr lvl="3">
              <a:buNone/>
              <a:defRPr b="1">
                <a:solidFill>
                  <a:schemeClr val="dk2"/>
                </a:solidFill>
                <a:latin typeface="Nunito"/>
                <a:ea typeface="Nunito"/>
                <a:cs typeface="Nunito"/>
                <a:sym typeface="Nunito"/>
              </a:defRPr>
            </a:lvl4pPr>
            <a:lvl5pPr lvl="4">
              <a:buNone/>
              <a:defRPr b="1">
                <a:solidFill>
                  <a:schemeClr val="dk2"/>
                </a:solidFill>
                <a:latin typeface="Nunito"/>
                <a:ea typeface="Nunito"/>
                <a:cs typeface="Nunito"/>
                <a:sym typeface="Nunito"/>
              </a:defRPr>
            </a:lvl5pPr>
            <a:lvl6pPr lvl="5">
              <a:buNone/>
              <a:defRPr b="1">
                <a:solidFill>
                  <a:schemeClr val="dk2"/>
                </a:solidFill>
                <a:latin typeface="Nunito"/>
                <a:ea typeface="Nunito"/>
                <a:cs typeface="Nunito"/>
                <a:sym typeface="Nunito"/>
              </a:defRPr>
            </a:lvl6pPr>
            <a:lvl7pPr lvl="6">
              <a:buNone/>
              <a:defRPr b="1">
                <a:solidFill>
                  <a:schemeClr val="dk2"/>
                </a:solidFill>
                <a:latin typeface="Nunito"/>
                <a:ea typeface="Nunito"/>
                <a:cs typeface="Nunito"/>
                <a:sym typeface="Nunito"/>
              </a:defRPr>
            </a:lvl7pPr>
            <a:lvl8pPr lvl="7">
              <a:buNone/>
              <a:defRPr b="1">
                <a:solidFill>
                  <a:schemeClr val="dk2"/>
                </a:solidFill>
                <a:latin typeface="Nunito"/>
                <a:ea typeface="Nunito"/>
                <a:cs typeface="Nunito"/>
                <a:sym typeface="Nunito"/>
              </a:defRPr>
            </a:lvl8pPr>
            <a:lvl9pPr lvl="8">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14"/>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latin typeface="Lato"/>
                <a:ea typeface="Lato"/>
                <a:cs typeface="Lato"/>
                <a:sym typeface="Lato"/>
              </a:rPr>
              <a:t>@CAST_UDL | #CITES</a:t>
            </a:r>
            <a:endParaRPr sz="1200" b="1">
              <a:solidFill>
                <a:schemeClr val="dk2"/>
              </a:solidFill>
              <a:latin typeface="Lato"/>
              <a:ea typeface="Lato"/>
              <a:cs typeface="Lato"/>
              <a:sym typeface="Lato"/>
            </a:endParaRPr>
          </a:p>
          <a:p>
            <a:pPr marL="0" lvl="0" indent="0" algn="l" rtl="0">
              <a:spcBef>
                <a:spcPts val="0"/>
              </a:spcBef>
              <a:spcAft>
                <a:spcPts val="0"/>
              </a:spcAft>
              <a:buNone/>
            </a:pPr>
            <a:endParaRPr sz="1200" b="1">
              <a:solidFill>
                <a:schemeClr val="dk2"/>
              </a:solidFill>
              <a:latin typeface="Lato"/>
              <a:ea typeface="Lato"/>
              <a:cs typeface="Lato"/>
              <a:sym typeface="Lato"/>
            </a:endParaRPr>
          </a:p>
          <a:p>
            <a:pPr marL="0" lvl="0" indent="0" algn="l" rtl="0">
              <a:spcBef>
                <a:spcPts val="0"/>
              </a:spcBef>
              <a:spcAft>
                <a:spcPts val="0"/>
              </a:spcAft>
              <a:buNone/>
            </a:pPr>
            <a:endParaRPr sz="1200" b="1">
              <a:solidFill>
                <a:schemeClr val="dk2"/>
              </a:solidFill>
              <a:latin typeface="Lato"/>
              <a:ea typeface="Lato"/>
              <a:cs typeface="Lato"/>
              <a:sym typeface="Lato"/>
            </a:endParaRPr>
          </a:p>
        </p:txBody>
      </p:sp>
      <p:sp>
        <p:nvSpPr>
          <p:cNvPr id="96" name="Google Shape;96;p14"/>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dk2"/>
                </a:solidFill>
                <a:latin typeface="Lato"/>
                <a:ea typeface="Lato"/>
                <a:cs typeface="Lato"/>
                <a:sym typeface="Lato"/>
              </a:rPr>
              <a:t>© 2</a:t>
            </a:r>
            <a:r>
              <a:rPr lang="en" sz="700">
                <a:solidFill>
                  <a:schemeClr val="dk2"/>
                </a:solidFill>
                <a:latin typeface="Lato"/>
                <a:ea typeface="Lato"/>
                <a:cs typeface="Lato"/>
                <a:sym typeface="Lato"/>
              </a:rPr>
              <a:t>020</a:t>
            </a:r>
            <a:r>
              <a:rPr lang="en" sz="700" b="0" i="0" u="none" strike="noStrike" cap="none">
                <a:solidFill>
                  <a:schemeClr val="dk2"/>
                </a:solidFill>
                <a:latin typeface="Lato"/>
                <a:ea typeface="Lato"/>
                <a:cs typeface="Lato"/>
                <a:sym typeface="Lato"/>
              </a:rPr>
              <a:t> </a:t>
            </a:r>
            <a:r>
              <a:rPr lang="en" sz="700" b="1" i="0" u="none" strike="noStrike" cap="none">
                <a:solidFill>
                  <a:schemeClr val="dk2"/>
                </a:solidFill>
                <a:latin typeface="Lato"/>
                <a:ea typeface="Lato"/>
                <a:cs typeface="Lato"/>
                <a:sym typeface="Lato"/>
              </a:rPr>
              <a:t>CAST | Until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earning </a:t>
            </a:r>
            <a:r>
              <a:rPr lang="en" sz="700" b="1">
                <a:solidFill>
                  <a:schemeClr val="dk2"/>
                </a:solidFill>
                <a:latin typeface="Lato"/>
                <a:ea typeface="Lato"/>
                <a:cs typeface="Lato"/>
                <a:sym typeface="Lato"/>
              </a:rPr>
              <a:t>h</a:t>
            </a:r>
            <a:r>
              <a:rPr lang="en" sz="700" b="1" i="0" u="none" strike="noStrike" cap="none">
                <a:solidFill>
                  <a:schemeClr val="dk2"/>
                </a:solidFill>
                <a:latin typeface="Lato"/>
                <a:ea typeface="Lato"/>
                <a:cs typeface="Lato"/>
                <a:sym typeface="Lato"/>
              </a:rPr>
              <a:t>as </a:t>
            </a:r>
            <a:r>
              <a:rPr lang="en" sz="700" b="1">
                <a:solidFill>
                  <a:schemeClr val="dk2"/>
                </a:solidFill>
                <a:latin typeface="Lato"/>
                <a:ea typeface="Lato"/>
                <a:cs typeface="Lato"/>
                <a:sym typeface="Lato"/>
              </a:rPr>
              <a:t>n</a:t>
            </a:r>
            <a:r>
              <a:rPr lang="en" sz="700" b="1" i="0" u="none" strike="noStrike" cap="none">
                <a:solidFill>
                  <a:schemeClr val="dk2"/>
                </a:solidFill>
                <a:latin typeface="Lato"/>
                <a:ea typeface="Lato"/>
                <a:cs typeface="Lato"/>
                <a:sym typeface="Lato"/>
              </a:rPr>
              <a:t>o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imits</a:t>
            </a:r>
            <a:endParaRPr sz="700" b="1" i="0" u="none" strike="noStrike" cap="none">
              <a:solidFill>
                <a:schemeClr val="dk2"/>
              </a:solidFill>
              <a:latin typeface="Lato"/>
              <a:ea typeface="Lato"/>
              <a:cs typeface="Lato"/>
              <a:sym typeface="Lato"/>
            </a:endParaRPr>
          </a:p>
        </p:txBody>
      </p:sp>
      <p:pic>
        <p:nvPicPr>
          <p:cNvPr id="97" name="Google Shape;97;p14"/>
          <p:cNvPicPr preferRelativeResize="0"/>
          <p:nvPr/>
        </p:nvPicPr>
        <p:blipFill>
          <a:blip r:embed="rId2">
            <a:alphaModFix/>
          </a:blip>
          <a:stretch>
            <a:fillRect/>
          </a:stretch>
        </p:blipFill>
        <p:spPr>
          <a:xfrm>
            <a:off x="152400" y="4890632"/>
            <a:ext cx="1233500" cy="15598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 image left">
  <p:cSld name="ONE_COLUMN_TEXT">
    <p:bg>
      <p:bgPr>
        <a:solidFill>
          <a:srgbClr val="00797E"/>
        </a:solidFill>
        <a:effectLst/>
      </p:bgPr>
    </p:bg>
    <p:spTree>
      <p:nvGrpSpPr>
        <p:cNvPr id="1" name="Shape 98"/>
        <p:cNvGrpSpPr/>
        <p:nvPr/>
      </p:nvGrpSpPr>
      <p:grpSpPr>
        <a:xfrm>
          <a:off x="0" y="0"/>
          <a:ext cx="0" cy="0"/>
          <a:chOff x="0" y="0"/>
          <a:chExt cx="0" cy="0"/>
        </a:xfrm>
      </p:grpSpPr>
      <p:sp>
        <p:nvSpPr>
          <p:cNvPr id="99" name="Google Shape;99;p15" descr="null"/>
          <p:cNvSpPr txBox="1"/>
          <p:nvPr/>
        </p:nvSpPr>
        <p:spPr>
          <a:xfrm rot="10800000" flipH="1">
            <a:off x="3276600" y="25"/>
            <a:ext cx="5867400" cy="5143500"/>
          </a:xfrm>
          <a:prstGeom prst="rect">
            <a:avLst/>
          </a:prstGeom>
          <a:solidFill>
            <a:srgbClr val="F3E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a:buNone/>
              <a:defRPr b="1">
                <a:solidFill>
                  <a:schemeClr val="dk2"/>
                </a:solidFill>
                <a:latin typeface="Nunito"/>
                <a:ea typeface="Nunito"/>
                <a:cs typeface="Nunito"/>
                <a:sym typeface="Nunito"/>
              </a:defRPr>
            </a:lvl1pPr>
            <a:lvl2pPr lvl="1">
              <a:buNone/>
              <a:defRPr b="1">
                <a:solidFill>
                  <a:schemeClr val="dk2"/>
                </a:solidFill>
                <a:latin typeface="Nunito"/>
                <a:ea typeface="Nunito"/>
                <a:cs typeface="Nunito"/>
                <a:sym typeface="Nunito"/>
              </a:defRPr>
            </a:lvl2pPr>
            <a:lvl3pPr lvl="2">
              <a:buNone/>
              <a:defRPr b="1">
                <a:solidFill>
                  <a:schemeClr val="dk2"/>
                </a:solidFill>
                <a:latin typeface="Nunito"/>
                <a:ea typeface="Nunito"/>
                <a:cs typeface="Nunito"/>
                <a:sym typeface="Nunito"/>
              </a:defRPr>
            </a:lvl3pPr>
            <a:lvl4pPr lvl="3">
              <a:buNone/>
              <a:defRPr b="1">
                <a:solidFill>
                  <a:schemeClr val="dk2"/>
                </a:solidFill>
                <a:latin typeface="Nunito"/>
                <a:ea typeface="Nunito"/>
                <a:cs typeface="Nunito"/>
                <a:sym typeface="Nunito"/>
              </a:defRPr>
            </a:lvl4pPr>
            <a:lvl5pPr lvl="4">
              <a:buNone/>
              <a:defRPr b="1">
                <a:solidFill>
                  <a:schemeClr val="dk2"/>
                </a:solidFill>
                <a:latin typeface="Nunito"/>
                <a:ea typeface="Nunito"/>
                <a:cs typeface="Nunito"/>
                <a:sym typeface="Nunito"/>
              </a:defRPr>
            </a:lvl5pPr>
            <a:lvl6pPr lvl="5">
              <a:buNone/>
              <a:defRPr b="1">
                <a:solidFill>
                  <a:schemeClr val="dk2"/>
                </a:solidFill>
                <a:latin typeface="Nunito"/>
                <a:ea typeface="Nunito"/>
                <a:cs typeface="Nunito"/>
                <a:sym typeface="Nunito"/>
              </a:defRPr>
            </a:lvl6pPr>
            <a:lvl7pPr lvl="6">
              <a:buNone/>
              <a:defRPr b="1">
                <a:solidFill>
                  <a:schemeClr val="dk2"/>
                </a:solidFill>
                <a:latin typeface="Nunito"/>
                <a:ea typeface="Nunito"/>
                <a:cs typeface="Nunito"/>
                <a:sym typeface="Nunito"/>
              </a:defRPr>
            </a:lvl7pPr>
            <a:lvl8pPr lvl="7">
              <a:buNone/>
              <a:defRPr b="1">
                <a:solidFill>
                  <a:schemeClr val="dk2"/>
                </a:solidFill>
                <a:latin typeface="Nunito"/>
                <a:ea typeface="Nunito"/>
                <a:cs typeface="Nunito"/>
                <a:sym typeface="Nunito"/>
              </a:defRPr>
            </a:lvl8pPr>
            <a:lvl9pPr lvl="8">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101" name="Google Shape;101;p15"/>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dk2"/>
                </a:solidFill>
                <a:latin typeface="Lato"/>
                <a:ea typeface="Lato"/>
                <a:cs typeface="Lato"/>
                <a:sym typeface="Lato"/>
              </a:rPr>
              <a:t>© 20</a:t>
            </a:r>
            <a:r>
              <a:rPr lang="en" sz="700">
                <a:solidFill>
                  <a:schemeClr val="dk2"/>
                </a:solidFill>
                <a:latin typeface="Lato"/>
                <a:ea typeface="Lato"/>
                <a:cs typeface="Lato"/>
                <a:sym typeface="Lato"/>
              </a:rPr>
              <a:t>20 </a:t>
            </a:r>
            <a:r>
              <a:rPr lang="en" sz="700" b="1" i="0" u="none" strike="noStrike" cap="none">
                <a:solidFill>
                  <a:schemeClr val="dk2"/>
                </a:solidFill>
                <a:latin typeface="Lato"/>
                <a:ea typeface="Lato"/>
                <a:cs typeface="Lato"/>
                <a:sym typeface="Lato"/>
              </a:rPr>
              <a:t>CAST | Until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earning </a:t>
            </a:r>
            <a:r>
              <a:rPr lang="en" sz="700" b="1">
                <a:solidFill>
                  <a:schemeClr val="dk2"/>
                </a:solidFill>
                <a:latin typeface="Lato"/>
                <a:ea typeface="Lato"/>
                <a:cs typeface="Lato"/>
                <a:sym typeface="Lato"/>
              </a:rPr>
              <a:t>h</a:t>
            </a:r>
            <a:r>
              <a:rPr lang="en" sz="700" b="1" i="0" u="none" strike="noStrike" cap="none">
                <a:solidFill>
                  <a:schemeClr val="dk2"/>
                </a:solidFill>
                <a:latin typeface="Lato"/>
                <a:ea typeface="Lato"/>
                <a:cs typeface="Lato"/>
                <a:sym typeface="Lato"/>
              </a:rPr>
              <a:t>as </a:t>
            </a:r>
            <a:r>
              <a:rPr lang="en" sz="700" b="1">
                <a:solidFill>
                  <a:schemeClr val="dk2"/>
                </a:solidFill>
                <a:latin typeface="Lato"/>
                <a:ea typeface="Lato"/>
                <a:cs typeface="Lato"/>
                <a:sym typeface="Lato"/>
              </a:rPr>
              <a:t>n</a:t>
            </a:r>
            <a:r>
              <a:rPr lang="en" sz="700" b="1" i="0" u="none" strike="noStrike" cap="none">
                <a:solidFill>
                  <a:schemeClr val="dk2"/>
                </a:solidFill>
                <a:latin typeface="Lato"/>
                <a:ea typeface="Lato"/>
                <a:cs typeface="Lato"/>
                <a:sym typeface="Lato"/>
              </a:rPr>
              <a:t>o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imits</a:t>
            </a:r>
            <a:endParaRPr sz="700" b="1" i="0" u="none" strike="noStrike" cap="none">
              <a:solidFill>
                <a:schemeClr val="dk2"/>
              </a:solidFill>
              <a:latin typeface="Lato"/>
              <a:ea typeface="Lato"/>
              <a:cs typeface="Lato"/>
              <a:sym typeface="Lato"/>
            </a:endParaRPr>
          </a:p>
        </p:txBody>
      </p:sp>
      <p:sp>
        <p:nvSpPr>
          <p:cNvPr id="102" name="Google Shape;102;p15"/>
          <p:cNvSpPr txBox="1">
            <a:spLocks noGrp="1"/>
          </p:cNvSpPr>
          <p:nvPr>
            <p:ph type="body" idx="1"/>
          </p:nvPr>
        </p:nvSpPr>
        <p:spPr>
          <a:xfrm>
            <a:off x="3456300" y="1311200"/>
            <a:ext cx="5482200" cy="34605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Clr>
                <a:schemeClr val="dk2"/>
              </a:buClr>
              <a:buSzPts val="2400"/>
              <a:buChar char="●"/>
              <a:defRPr>
                <a:solidFill>
                  <a:schemeClr val="dk2"/>
                </a:solidFill>
              </a:defRPr>
            </a:lvl1pPr>
            <a:lvl2pPr marL="914400" lvl="1" indent="-361950">
              <a:spcBef>
                <a:spcPts val="1600"/>
              </a:spcBef>
              <a:spcAft>
                <a:spcPts val="0"/>
              </a:spcAft>
              <a:buClr>
                <a:schemeClr val="dk2"/>
              </a:buClr>
              <a:buSzPts val="2100"/>
              <a:buChar char="○"/>
              <a:defRPr>
                <a:solidFill>
                  <a:schemeClr val="dk2"/>
                </a:solidFill>
              </a:defRPr>
            </a:lvl2pPr>
            <a:lvl3pPr marL="1371600" lvl="2" indent="-342900">
              <a:spcBef>
                <a:spcPts val="1600"/>
              </a:spcBef>
              <a:spcAft>
                <a:spcPts val="0"/>
              </a:spcAft>
              <a:buClr>
                <a:schemeClr val="dk2"/>
              </a:buClr>
              <a:buSzPts val="1800"/>
              <a:buChar char="■"/>
              <a:defRPr>
                <a:solidFill>
                  <a:schemeClr val="dk2"/>
                </a:solidFill>
              </a:defRPr>
            </a:lvl3pPr>
            <a:lvl4pPr marL="1828800" lvl="3" indent="-330200">
              <a:spcBef>
                <a:spcPts val="1600"/>
              </a:spcBef>
              <a:spcAft>
                <a:spcPts val="0"/>
              </a:spcAft>
              <a:buClr>
                <a:schemeClr val="dk2"/>
              </a:buClr>
              <a:buSzPts val="16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103" name="Google Shape;103;p15"/>
          <p:cNvSpPr txBox="1">
            <a:spLocks noGrp="1"/>
          </p:cNvSpPr>
          <p:nvPr>
            <p:ph type="title"/>
          </p:nvPr>
        </p:nvSpPr>
        <p:spPr>
          <a:xfrm>
            <a:off x="3456297" y="357800"/>
            <a:ext cx="5482200" cy="953400"/>
          </a:xfrm>
          <a:prstGeom prst="rect">
            <a:avLst/>
          </a:prstGeom>
        </p:spPr>
        <p:txBody>
          <a:bodyPr spcFirstLastPara="1" wrap="square" lIns="91425" tIns="91425" rIns="91425" bIns="91425" anchor="b" anchorCtr="0">
            <a:noAutofit/>
          </a:bodyPr>
          <a:lstStyle>
            <a:lvl1pPr lvl="0">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1pPr>
            <a:lvl2pPr lvl="1">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2pPr>
            <a:lvl3pPr lvl="2">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3pPr>
            <a:lvl4pPr lvl="3">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4pPr>
            <a:lvl5pPr lvl="4">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5pPr>
            <a:lvl6pPr lvl="5">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6pPr>
            <a:lvl7pPr lvl="6">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7pPr>
            <a:lvl8pPr lvl="7">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8pPr>
            <a:lvl9pPr lvl="8">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MAIN_POINT_1">
    <p:spTree>
      <p:nvGrpSpPr>
        <p:cNvPr id="1" name="Shape 114"/>
        <p:cNvGrpSpPr/>
        <p:nvPr/>
      </p:nvGrpSpPr>
      <p:grpSpPr>
        <a:xfrm>
          <a:off x="0" y="0"/>
          <a:ext cx="0" cy="0"/>
          <a:chOff x="0" y="0"/>
          <a:chExt cx="0" cy="0"/>
        </a:xfrm>
      </p:grpSpPr>
      <p:sp>
        <p:nvSpPr>
          <p:cNvPr id="115" name="Google Shape;115;p18"/>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lt1"/>
                </a:solidFill>
                <a:latin typeface="Nunito"/>
                <a:ea typeface="Nunito"/>
                <a:cs typeface="Nunito"/>
                <a:sym typeface="Nunito"/>
              </a:defRPr>
            </a:lvl1pPr>
            <a:lvl2pPr lvl="1" rtl="0">
              <a:buNone/>
              <a:defRPr b="1">
                <a:solidFill>
                  <a:schemeClr val="lt1"/>
                </a:solidFill>
                <a:latin typeface="Nunito"/>
                <a:ea typeface="Nunito"/>
                <a:cs typeface="Nunito"/>
                <a:sym typeface="Nunito"/>
              </a:defRPr>
            </a:lvl2pPr>
            <a:lvl3pPr lvl="2" rtl="0">
              <a:buNone/>
              <a:defRPr b="1">
                <a:solidFill>
                  <a:schemeClr val="lt1"/>
                </a:solidFill>
                <a:latin typeface="Nunito"/>
                <a:ea typeface="Nunito"/>
                <a:cs typeface="Nunito"/>
                <a:sym typeface="Nunito"/>
              </a:defRPr>
            </a:lvl3pPr>
            <a:lvl4pPr lvl="3" rtl="0">
              <a:buNone/>
              <a:defRPr b="1">
                <a:solidFill>
                  <a:schemeClr val="lt1"/>
                </a:solidFill>
                <a:latin typeface="Nunito"/>
                <a:ea typeface="Nunito"/>
                <a:cs typeface="Nunito"/>
                <a:sym typeface="Nunito"/>
              </a:defRPr>
            </a:lvl4pPr>
            <a:lvl5pPr lvl="4" rtl="0">
              <a:buNone/>
              <a:defRPr b="1">
                <a:solidFill>
                  <a:schemeClr val="lt1"/>
                </a:solidFill>
                <a:latin typeface="Nunito"/>
                <a:ea typeface="Nunito"/>
                <a:cs typeface="Nunito"/>
                <a:sym typeface="Nunito"/>
              </a:defRPr>
            </a:lvl5pPr>
            <a:lvl6pPr lvl="5" rtl="0">
              <a:buNone/>
              <a:defRPr b="1">
                <a:solidFill>
                  <a:schemeClr val="lt1"/>
                </a:solidFill>
                <a:latin typeface="Nunito"/>
                <a:ea typeface="Nunito"/>
                <a:cs typeface="Nunito"/>
                <a:sym typeface="Nunito"/>
              </a:defRPr>
            </a:lvl6pPr>
            <a:lvl7pPr lvl="6" rtl="0">
              <a:buNone/>
              <a:defRPr b="1">
                <a:solidFill>
                  <a:schemeClr val="lt1"/>
                </a:solidFill>
                <a:latin typeface="Nunito"/>
                <a:ea typeface="Nunito"/>
                <a:cs typeface="Nunito"/>
                <a:sym typeface="Nunito"/>
              </a:defRPr>
            </a:lvl7pPr>
            <a:lvl8pPr lvl="7" rtl="0">
              <a:buNone/>
              <a:defRPr b="1">
                <a:solidFill>
                  <a:schemeClr val="lt1"/>
                </a:solidFill>
                <a:latin typeface="Nunito"/>
                <a:ea typeface="Nunito"/>
                <a:cs typeface="Nunito"/>
                <a:sym typeface="Nunito"/>
              </a:defRPr>
            </a:lvl8pPr>
            <a:lvl9pPr lvl="8" rtl="0">
              <a:buNone/>
              <a:defRPr b="1">
                <a:solidFill>
                  <a:schemeClr val="lt1"/>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116" name="Google Shape;116;p18"/>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F3F3F3"/>
                </a:solidFill>
                <a:latin typeface="Lato"/>
                <a:ea typeface="Lato"/>
                <a:cs typeface="Lato"/>
                <a:sym typeface="Lato"/>
              </a:rPr>
              <a:t>© 20</a:t>
            </a:r>
            <a:r>
              <a:rPr lang="en" sz="700">
                <a:solidFill>
                  <a:srgbClr val="F3F3F3"/>
                </a:solidFill>
                <a:latin typeface="Lato"/>
                <a:ea typeface="Lato"/>
                <a:cs typeface="Lato"/>
                <a:sym typeface="Lato"/>
              </a:rPr>
              <a:t>20</a:t>
            </a:r>
            <a:r>
              <a:rPr lang="en" sz="700" b="0" i="0" u="none" strike="noStrike" cap="none">
                <a:solidFill>
                  <a:srgbClr val="F3F3F3"/>
                </a:solidFill>
                <a:latin typeface="Lato"/>
                <a:ea typeface="Lato"/>
                <a:cs typeface="Lato"/>
                <a:sym typeface="Lato"/>
              </a:rPr>
              <a:t> </a:t>
            </a:r>
            <a:r>
              <a:rPr lang="en" sz="700" b="1" i="0" u="none" strike="noStrike" cap="none">
                <a:solidFill>
                  <a:srgbClr val="F3F3F3"/>
                </a:solidFill>
                <a:latin typeface="Lato"/>
                <a:ea typeface="Lato"/>
                <a:cs typeface="Lato"/>
                <a:sym typeface="Lato"/>
              </a:rPr>
              <a:t>CAST | Until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earning </a:t>
            </a:r>
            <a:r>
              <a:rPr lang="en" sz="700" b="1">
                <a:solidFill>
                  <a:srgbClr val="F3F3F3"/>
                </a:solidFill>
                <a:latin typeface="Lato"/>
                <a:ea typeface="Lato"/>
                <a:cs typeface="Lato"/>
                <a:sym typeface="Lato"/>
              </a:rPr>
              <a:t>h</a:t>
            </a:r>
            <a:r>
              <a:rPr lang="en" sz="700" b="1" i="0" u="none" strike="noStrike" cap="none">
                <a:solidFill>
                  <a:srgbClr val="F3F3F3"/>
                </a:solidFill>
                <a:latin typeface="Lato"/>
                <a:ea typeface="Lato"/>
                <a:cs typeface="Lato"/>
                <a:sym typeface="Lato"/>
              </a:rPr>
              <a:t>as </a:t>
            </a:r>
            <a:r>
              <a:rPr lang="en" sz="700" b="1">
                <a:solidFill>
                  <a:srgbClr val="F3F3F3"/>
                </a:solidFill>
                <a:latin typeface="Lato"/>
                <a:ea typeface="Lato"/>
                <a:cs typeface="Lato"/>
                <a:sym typeface="Lato"/>
              </a:rPr>
              <a:t>n</a:t>
            </a:r>
            <a:r>
              <a:rPr lang="en" sz="700" b="1" i="0" u="none" strike="noStrike" cap="none">
                <a:solidFill>
                  <a:srgbClr val="F3F3F3"/>
                </a:solidFill>
                <a:latin typeface="Lato"/>
                <a:ea typeface="Lato"/>
                <a:cs typeface="Lato"/>
                <a:sym typeface="Lato"/>
              </a:rPr>
              <a:t>o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imits</a:t>
            </a:r>
            <a:endParaRPr sz="700" b="1" i="0" u="none" strike="noStrike" cap="none">
              <a:solidFill>
                <a:srgbClr val="F3F3F3"/>
              </a:solidFill>
              <a:latin typeface="Lato"/>
              <a:ea typeface="Lato"/>
              <a:cs typeface="Lato"/>
              <a:sym typeface="Lato"/>
            </a:endParaRPr>
          </a:p>
        </p:txBody>
      </p:sp>
      <p:sp>
        <p:nvSpPr>
          <p:cNvPr id="117" name="Google Shape;117;p18"/>
          <p:cNvSpPr txBox="1">
            <a:spLocks noGrp="1"/>
          </p:cNvSpPr>
          <p:nvPr>
            <p:ph type="subTitle" idx="1"/>
          </p:nvPr>
        </p:nvSpPr>
        <p:spPr>
          <a:xfrm>
            <a:off x="531800" y="3574875"/>
            <a:ext cx="6189600" cy="1019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solidFill>
                  <a:schemeClr val="lt1"/>
                </a:solidFill>
                <a:latin typeface="Nunito"/>
                <a:ea typeface="Nunito"/>
                <a:cs typeface="Nunito"/>
                <a:sym typeface="Nunito"/>
              </a:defRPr>
            </a:lvl1pPr>
            <a:lvl2pPr lvl="1" rtl="0">
              <a:spcBef>
                <a:spcPts val="1600"/>
              </a:spcBef>
              <a:spcAft>
                <a:spcPts val="0"/>
              </a:spcAft>
              <a:buNone/>
              <a:defRPr>
                <a:solidFill>
                  <a:schemeClr val="lt1"/>
                </a:solidFill>
                <a:latin typeface="Nunito"/>
                <a:ea typeface="Nunito"/>
                <a:cs typeface="Nunito"/>
                <a:sym typeface="Nunito"/>
              </a:defRPr>
            </a:lvl2pPr>
            <a:lvl3pPr lvl="2" rtl="0">
              <a:spcBef>
                <a:spcPts val="1600"/>
              </a:spcBef>
              <a:spcAft>
                <a:spcPts val="0"/>
              </a:spcAft>
              <a:buNone/>
              <a:defRPr>
                <a:solidFill>
                  <a:schemeClr val="lt1"/>
                </a:solidFill>
                <a:latin typeface="Nunito"/>
                <a:ea typeface="Nunito"/>
                <a:cs typeface="Nunito"/>
                <a:sym typeface="Nunito"/>
              </a:defRPr>
            </a:lvl3pPr>
            <a:lvl4pPr lvl="3" rtl="0">
              <a:spcBef>
                <a:spcPts val="1600"/>
              </a:spcBef>
              <a:spcAft>
                <a:spcPts val="0"/>
              </a:spcAft>
              <a:buNone/>
              <a:defRPr>
                <a:solidFill>
                  <a:schemeClr val="lt1"/>
                </a:solidFill>
                <a:latin typeface="Nunito"/>
                <a:ea typeface="Nunito"/>
                <a:cs typeface="Nunito"/>
                <a:sym typeface="Nunito"/>
              </a:defRPr>
            </a:lvl4pPr>
            <a:lvl5pPr lvl="4" rtl="0">
              <a:spcBef>
                <a:spcPts val="1600"/>
              </a:spcBef>
              <a:spcAft>
                <a:spcPts val="0"/>
              </a:spcAft>
              <a:buNone/>
              <a:defRPr>
                <a:solidFill>
                  <a:schemeClr val="lt1"/>
                </a:solidFill>
                <a:latin typeface="Nunito"/>
                <a:ea typeface="Nunito"/>
                <a:cs typeface="Nunito"/>
                <a:sym typeface="Nunito"/>
              </a:defRPr>
            </a:lvl5pPr>
            <a:lvl6pPr lvl="5" rtl="0">
              <a:spcBef>
                <a:spcPts val="1600"/>
              </a:spcBef>
              <a:spcAft>
                <a:spcPts val="0"/>
              </a:spcAft>
              <a:buNone/>
              <a:defRPr>
                <a:solidFill>
                  <a:schemeClr val="lt1"/>
                </a:solidFill>
                <a:latin typeface="Nunito"/>
                <a:ea typeface="Nunito"/>
                <a:cs typeface="Nunito"/>
                <a:sym typeface="Nunito"/>
              </a:defRPr>
            </a:lvl6pPr>
            <a:lvl7pPr lvl="6" rtl="0">
              <a:spcBef>
                <a:spcPts val="1600"/>
              </a:spcBef>
              <a:spcAft>
                <a:spcPts val="0"/>
              </a:spcAft>
              <a:buNone/>
              <a:defRPr>
                <a:solidFill>
                  <a:schemeClr val="lt1"/>
                </a:solidFill>
                <a:latin typeface="Nunito"/>
                <a:ea typeface="Nunito"/>
                <a:cs typeface="Nunito"/>
                <a:sym typeface="Nunito"/>
              </a:defRPr>
            </a:lvl7pPr>
            <a:lvl8pPr lvl="7" rtl="0">
              <a:spcBef>
                <a:spcPts val="1600"/>
              </a:spcBef>
              <a:spcAft>
                <a:spcPts val="0"/>
              </a:spcAft>
              <a:buNone/>
              <a:defRPr>
                <a:solidFill>
                  <a:schemeClr val="lt1"/>
                </a:solidFill>
                <a:latin typeface="Nunito"/>
                <a:ea typeface="Nunito"/>
                <a:cs typeface="Nunito"/>
                <a:sym typeface="Nunito"/>
              </a:defRPr>
            </a:lvl8pPr>
            <a:lvl9pPr lvl="8" rtl="0">
              <a:spcBef>
                <a:spcPts val="1600"/>
              </a:spcBef>
              <a:spcAft>
                <a:spcPts val="1600"/>
              </a:spcAft>
              <a:buNone/>
              <a:defRPr>
                <a:solidFill>
                  <a:schemeClr val="lt1"/>
                </a:solidFill>
                <a:latin typeface="Nunito"/>
                <a:ea typeface="Nunito"/>
                <a:cs typeface="Nunito"/>
                <a:sym typeface="Nunito"/>
              </a:defRPr>
            </a:lvl9pPr>
          </a:lstStyle>
          <a:p>
            <a:endParaRPr/>
          </a:p>
        </p:txBody>
      </p:sp>
      <p:pic>
        <p:nvPicPr>
          <p:cNvPr id="118" name="Google Shape;118;p18"/>
          <p:cNvPicPr preferRelativeResize="0"/>
          <p:nvPr/>
        </p:nvPicPr>
        <p:blipFill>
          <a:blip r:embed="rId2">
            <a:alphaModFix/>
          </a:blip>
          <a:stretch>
            <a:fillRect/>
          </a:stretch>
        </p:blipFill>
        <p:spPr>
          <a:xfrm>
            <a:off x="627200" y="962325"/>
            <a:ext cx="823526" cy="672800"/>
          </a:xfrm>
          <a:prstGeom prst="rect">
            <a:avLst/>
          </a:prstGeom>
          <a:noFill/>
          <a:ln>
            <a:noFill/>
          </a:ln>
        </p:spPr>
      </p:pic>
      <p:sp>
        <p:nvSpPr>
          <p:cNvPr id="119" name="Google Shape;119;p18"/>
          <p:cNvSpPr txBox="1">
            <a:spLocks noGrp="1"/>
          </p:cNvSpPr>
          <p:nvPr>
            <p:ph type="title"/>
          </p:nvPr>
        </p:nvSpPr>
        <p:spPr>
          <a:xfrm>
            <a:off x="490250" y="1770700"/>
            <a:ext cx="7818600" cy="1464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600"/>
              <a:buFont typeface="Nunito"/>
              <a:buNone/>
              <a:defRPr sz="3600">
                <a:solidFill>
                  <a:schemeClr val="lt1"/>
                </a:solidFill>
                <a:latin typeface="Nunito"/>
                <a:ea typeface="Nunito"/>
                <a:cs typeface="Nunito"/>
                <a:sym typeface="Nunito"/>
              </a:defRPr>
            </a:lvl1pPr>
            <a:lvl2pPr lvl="1" rtl="0">
              <a:spcBef>
                <a:spcPts val="0"/>
              </a:spcBef>
              <a:spcAft>
                <a:spcPts val="0"/>
              </a:spcAft>
              <a:buClr>
                <a:schemeClr val="dk2"/>
              </a:buClr>
              <a:buSzPts val="3600"/>
              <a:buNone/>
              <a:defRPr sz="3600">
                <a:solidFill>
                  <a:schemeClr val="dk2"/>
                </a:solidFill>
              </a:defRPr>
            </a:lvl2pPr>
            <a:lvl3pPr lvl="2" rtl="0">
              <a:spcBef>
                <a:spcPts val="0"/>
              </a:spcBef>
              <a:spcAft>
                <a:spcPts val="0"/>
              </a:spcAft>
              <a:buClr>
                <a:schemeClr val="dk2"/>
              </a:buClr>
              <a:buSzPts val="3600"/>
              <a:buNone/>
              <a:defRPr sz="3600">
                <a:solidFill>
                  <a:schemeClr val="dk2"/>
                </a:solidFill>
              </a:defRPr>
            </a:lvl3pPr>
            <a:lvl4pPr lvl="3" rtl="0">
              <a:spcBef>
                <a:spcPts val="0"/>
              </a:spcBef>
              <a:spcAft>
                <a:spcPts val="0"/>
              </a:spcAft>
              <a:buClr>
                <a:schemeClr val="dk2"/>
              </a:buClr>
              <a:buSzPts val="3600"/>
              <a:buNone/>
              <a:defRPr sz="3600">
                <a:solidFill>
                  <a:schemeClr val="dk2"/>
                </a:solidFill>
              </a:defRPr>
            </a:lvl4pPr>
            <a:lvl5pPr lvl="4" rtl="0">
              <a:spcBef>
                <a:spcPts val="0"/>
              </a:spcBef>
              <a:spcAft>
                <a:spcPts val="0"/>
              </a:spcAft>
              <a:buClr>
                <a:schemeClr val="dk2"/>
              </a:buClr>
              <a:buSzPts val="3600"/>
              <a:buNone/>
              <a:defRPr sz="3600">
                <a:solidFill>
                  <a:schemeClr val="dk2"/>
                </a:solidFill>
              </a:defRPr>
            </a:lvl5pPr>
            <a:lvl6pPr lvl="5" rtl="0">
              <a:spcBef>
                <a:spcPts val="0"/>
              </a:spcBef>
              <a:spcAft>
                <a:spcPts val="0"/>
              </a:spcAft>
              <a:buClr>
                <a:schemeClr val="dk2"/>
              </a:buClr>
              <a:buSzPts val="3600"/>
              <a:buNone/>
              <a:defRPr sz="3600">
                <a:solidFill>
                  <a:schemeClr val="dk2"/>
                </a:solidFill>
              </a:defRPr>
            </a:lvl6pPr>
            <a:lvl7pPr lvl="6" rtl="0">
              <a:spcBef>
                <a:spcPts val="0"/>
              </a:spcBef>
              <a:spcAft>
                <a:spcPts val="0"/>
              </a:spcAft>
              <a:buClr>
                <a:schemeClr val="dk2"/>
              </a:buClr>
              <a:buSzPts val="3600"/>
              <a:buNone/>
              <a:defRPr sz="3600">
                <a:solidFill>
                  <a:schemeClr val="dk2"/>
                </a:solidFill>
              </a:defRPr>
            </a:lvl7pPr>
            <a:lvl8pPr lvl="7" rtl="0">
              <a:spcBef>
                <a:spcPts val="0"/>
              </a:spcBef>
              <a:spcAft>
                <a:spcPts val="0"/>
              </a:spcAft>
              <a:buClr>
                <a:schemeClr val="dk2"/>
              </a:buClr>
              <a:buSzPts val="3600"/>
              <a:buNone/>
              <a:defRPr sz="3600">
                <a:solidFill>
                  <a:schemeClr val="dk2"/>
                </a:solidFill>
              </a:defRPr>
            </a:lvl8pPr>
            <a:lvl9pPr lvl="8" rtl="0">
              <a:spcBef>
                <a:spcPts val="0"/>
              </a:spcBef>
              <a:spcAft>
                <a:spcPts val="0"/>
              </a:spcAft>
              <a:buClr>
                <a:schemeClr val="dk2"/>
              </a:buClr>
              <a:buSzPts val="3600"/>
              <a:buNone/>
              <a:defRPr sz="3600">
                <a:solidFill>
                  <a:schemeClr val="dk2"/>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1">
  <p:cSld name="MAIN_POINT_1_1">
    <p:bg>
      <p:bgPr>
        <a:solidFill>
          <a:schemeClr val="lt1"/>
        </a:solidFill>
        <a:effectLst/>
      </p:bgPr>
    </p:bg>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490250" y="1770700"/>
            <a:ext cx="7818600" cy="1464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1pPr>
            <a:lvl2pPr lvl="1" rtl="0">
              <a:spcBef>
                <a:spcPts val="0"/>
              </a:spcBef>
              <a:spcAft>
                <a:spcPts val="0"/>
              </a:spcAft>
              <a:buClr>
                <a:schemeClr val="dk2"/>
              </a:buClr>
              <a:buSzPts val="3600"/>
              <a:buNone/>
              <a:defRPr sz="3600">
                <a:solidFill>
                  <a:schemeClr val="dk2"/>
                </a:solidFill>
              </a:defRPr>
            </a:lvl2pPr>
            <a:lvl3pPr lvl="2" rtl="0">
              <a:spcBef>
                <a:spcPts val="0"/>
              </a:spcBef>
              <a:spcAft>
                <a:spcPts val="0"/>
              </a:spcAft>
              <a:buClr>
                <a:schemeClr val="dk2"/>
              </a:buClr>
              <a:buSzPts val="3600"/>
              <a:buNone/>
              <a:defRPr sz="3600">
                <a:solidFill>
                  <a:schemeClr val="dk2"/>
                </a:solidFill>
              </a:defRPr>
            </a:lvl3pPr>
            <a:lvl4pPr lvl="3" rtl="0">
              <a:spcBef>
                <a:spcPts val="0"/>
              </a:spcBef>
              <a:spcAft>
                <a:spcPts val="0"/>
              </a:spcAft>
              <a:buClr>
                <a:schemeClr val="dk2"/>
              </a:buClr>
              <a:buSzPts val="3600"/>
              <a:buNone/>
              <a:defRPr sz="3600">
                <a:solidFill>
                  <a:schemeClr val="dk2"/>
                </a:solidFill>
              </a:defRPr>
            </a:lvl4pPr>
            <a:lvl5pPr lvl="4" rtl="0">
              <a:spcBef>
                <a:spcPts val="0"/>
              </a:spcBef>
              <a:spcAft>
                <a:spcPts val="0"/>
              </a:spcAft>
              <a:buClr>
                <a:schemeClr val="dk2"/>
              </a:buClr>
              <a:buSzPts val="3600"/>
              <a:buNone/>
              <a:defRPr sz="3600">
                <a:solidFill>
                  <a:schemeClr val="dk2"/>
                </a:solidFill>
              </a:defRPr>
            </a:lvl5pPr>
            <a:lvl6pPr lvl="5" rtl="0">
              <a:spcBef>
                <a:spcPts val="0"/>
              </a:spcBef>
              <a:spcAft>
                <a:spcPts val="0"/>
              </a:spcAft>
              <a:buClr>
                <a:schemeClr val="dk2"/>
              </a:buClr>
              <a:buSzPts val="3600"/>
              <a:buNone/>
              <a:defRPr sz="3600">
                <a:solidFill>
                  <a:schemeClr val="dk2"/>
                </a:solidFill>
              </a:defRPr>
            </a:lvl6pPr>
            <a:lvl7pPr lvl="6" rtl="0">
              <a:spcBef>
                <a:spcPts val="0"/>
              </a:spcBef>
              <a:spcAft>
                <a:spcPts val="0"/>
              </a:spcAft>
              <a:buClr>
                <a:schemeClr val="dk2"/>
              </a:buClr>
              <a:buSzPts val="3600"/>
              <a:buNone/>
              <a:defRPr sz="3600">
                <a:solidFill>
                  <a:schemeClr val="dk2"/>
                </a:solidFill>
              </a:defRPr>
            </a:lvl7pPr>
            <a:lvl8pPr lvl="7" rtl="0">
              <a:spcBef>
                <a:spcPts val="0"/>
              </a:spcBef>
              <a:spcAft>
                <a:spcPts val="0"/>
              </a:spcAft>
              <a:buClr>
                <a:schemeClr val="dk2"/>
              </a:buClr>
              <a:buSzPts val="3600"/>
              <a:buNone/>
              <a:defRPr sz="3600">
                <a:solidFill>
                  <a:schemeClr val="dk2"/>
                </a:solidFill>
              </a:defRPr>
            </a:lvl8pPr>
            <a:lvl9pPr lvl="8" rtl="0">
              <a:spcBef>
                <a:spcPts val="0"/>
              </a:spcBef>
              <a:spcAft>
                <a:spcPts val="0"/>
              </a:spcAft>
              <a:buClr>
                <a:schemeClr val="dk2"/>
              </a:buClr>
              <a:buSzPts val="3600"/>
              <a:buNone/>
              <a:defRPr sz="3600">
                <a:solidFill>
                  <a:schemeClr val="dk2"/>
                </a:solidFill>
              </a:defRPr>
            </a:lvl9pPr>
          </a:lstStyle>
          <a:p>
            <a:endParaRPr/>
          </a:p>
        </p:txBody>
      </p:sp>
      <p:sp>
        <p:nvSpPr>
          <p:cNvPr id="122" name="Google Shape;122;p19"/>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123" name="Google Shape;123;p19"/>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dk2"/>
                </a:solidFill>
                <a:latin typeface="Lato"/>
                <a:ea typeface="Lato"/>
                <a:cs typeface="Lato"/>
                <a:sym typeface="Lato"/>
              </a:rPr>
              <a:t>© 20</a:t>
            </a:r>
            <a:r>
              <a:rPr lang="en" sz="700">
                <a:solidFill>
                  <a:schemeClr val="dk2"/>
                </a:solidFill>
                <a:latin typeface="Lato"/>
                <a:ea typeface="Lato"/>
                <a:cs typeface="Lato"/>
                <a:sym typeface="Lato"/>
              </a:rPr>
              <a:t>20</a:t>
            </a:r>
            <a:r>
              <a:rPr lang="en" sz="700" b="0" i="0" u="none" strike="noStrike" cap="none">
                <a:solidFill>
                  <a:schemeClr val="dk2"/>
                </a:solidFill>
                <a:latin typeface="Lato"/>
                <a:ea typeface="Lato"/>
                <a:cs typeface="Lato"/>
                <a:sym typeface="Lato"/>
              </a:rPr>
              <a:t> </a:t>
            </a:r>
            <a:r>
              <a:rPr lang="en" sz="700" b="1" i="0" u="none" strike="noStrike" cap="none">
                <a:solidFill>
                  <a:schemeClr val="dk2"/>
                </a:solidFill>
                <a:latin typeface="Lato"/>
                <a:ea typeface="Lato"/>
                <a:cs typeface="Lato"/>
                <a:sym typeface="Lato"/>
              </a:rPr>
              <a:t>CAST | Until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earning </a:t>
            </a:r>
            <a:r>
              <a:rPr lang="en" sz="700" b="1">
                <a:solidFill>
                  <a:schemeClr val="dk2"/>
                </a:solidFill>
                <a:latin typeface="Lato"/>
                <a:ea typeface="Lato"/>
                <a:cs typeface="Lato"/>
                <a:sym typeface="Lato"/>
              </a:rPr>
              <a:t>h</a:t>
            </a:r>
            <a:r>
              <a:rPr lang="en" sz="700" b="1" i="0" u="none" strike="noStrike" cap="none">
                <a:solidFill>
                  <a:schemeClr val="dk2"/>
                </a:solidFill>
                <a:latin typeface="Lato"/>
                <a:ea typeface="Lato"/>
                <a:cs typeface="Lato"/>
                <a:sym typeface="Lato"/>
              </a:rPr>
              <a:t>as </a:t>
            </a:r>
            <a:r>
              <a:rPr lang="en" sz="700" b="1">
                <a:solidFill>
                  <a:schemeClr val="dk2"/>
                </a:solidFill>
                <a:latin typeface="Lato"/>
                <a:ea typeface="Lato"/>
                <a:cs typeface="Lato"/>
                <a:sym typeface="Lato"/>
              </a:rPr>
              <a:t>n</a:t>
            </a:r>
            <a:r>
              <a:rPr lang="en" sz="700" b="1" i="0" u="none" strike="noStrike" cap="none">
                <a:solidFill>
                  <a:schemeClr val="dk2"/>
                </a:solidFill>
                <a:latin typeface="Lato"/>
                <a:ea typeface="Lato"/>
                <a:cs typeface="Lato"/>
                <a:sym typeface="Lato"/>
              </a:rPr>
              <a:t>o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imits</a:t>
            </a:r>
            <a:endParaRPr sz="700" b="1" i="0" u="none" strike="noStrike" cap="none">
              <a:solidFill>
                <a:schemeClr val="dk2"/>
              </a:solidFill>
              <a:latin typeface="Lato"/>
              <a:ea typeface="Lato"/>
              <a:cs typeface="Lato"/>
              <a:sym typeface="Lato"/>
            </a:endParaRPr>
          </a:p>
        </p:txBody>
      </p:sp>
      <p:sp>
        <p:nvSpPr>
          <p:cNvPr id="124" name="Google Shape;124;p19"/>
          <p:cNvSpPr txBox="1">
            <a:spLocks noGrp="1"/>
          </p:cNvSpPr>
          <p:nvPr>
            <p:ph type="subTitle" idx="1"/>
          </p:nvPr>
        </p:nvSpPr>
        <p:spPr>
          <a:xfrm>
            <a:off x="531800" y="3574875"/>
            <a:ext cx="6189600" cy="1019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solidFill>
                  <a:schemeClr val="dk2"/>
                </a:solidFill>
                <a:latin typeface="Nunito"/>
                <a:ea typeface="Nunito"/>
                <a:cs typeface="Nunito"/>
                <a:sym typeface="Nunito"/>
              </a:defRPr>
            </a:lvl1pPr>
            <a:lvl2pPr lvl="1" rtl="0">
              <a:spcBef>
                <a:spcPts val="1600"/>
              </a:spcBef>
              <a:spcAft>
                <a:spcPts val="0"/>
              </a:spcAft>
              <a:buNone/>
              <a:defRPr>
                <a:solidFill>
                  <a:schemeClr val="dk2"/>
                </a:solidFill>
                <a:latin typeface="Nunito"/>
                <a:ea typeface="Nunito"/>
                <a:cs typeface="Nunito"/>
                <a:sym typeface="Nunito"/>
              </a:defRPr>
            </a:lvl2pPr>
            <a:lvl3pPr lvl="2" rtl="0">
              <a:spcBef>
                <a:spcPts val="1600"/>
              </a:spcBef>
              <a:spcAft>
                <a:spcPts val="0"/>
              </a:spcAft>
              <a:buNone/>
              <a:defRPr>
                <a:solidFill>
                  <a:schemeClr val="dk2"/>
                </a:solidFill>
                <a:latin typeface="Nunito"/>
                <a:ea typeface="Nunito"/>
                <a:cs typeface="Nunito"/>
                <a:sym typeface="Nunito"/>
              </a:defRPr>
            </a:lvl3pPr>
            <a:lvl4pPr lvl="3" rtl="0">
              <a:spcBef>
                <a:spcPts val="1600"/>
              </a:spcBef>
              <a:spcAft>
                <a:spcPts val="0"/>
              </a:spcAft>
              <a:buNone/>
              <a:defRPr>
                <a:solidFill>
                  <a:schemeClr val="dk2"/>
                </a:solidFill>
                <a:latin typeface="Nunito"/>
                <a:ea typeface="Nunito"/>
                <a:cs typeface="Nunito"/>
                <a:sym typeface="Nunito"/>
              </a:defRPr>
            </a:lvl4pPr>
            <a:lvl5pPr lvl="4" rtl="0">
              <a:spcBef>
                <a:spcPts val="1600"/>
              </a:spcBef>
              <a:spcAft>
                <a:spcPts val="0"/>
              </a:spcAft>
              <a:buNone/>
              <a:defRPr>
                <a:solidFill>
                  <a:schemeClr val="dk2"/>
                </a:solidFill>
                <a:latin typeface="Nunito"/>
                <a:ea typeface="Nunito"/>
                <a:cs typeface="Nunito"/>
                <a:sym typeface="Nunito"/>
              </a:defRPr>
            </a:lvl5pPr>
            <a:lvl6pPr lvl="5" rtl="0">
              <a:spcBef>
                <a:spcPts val="1600"/>
              </a:spcBef>
              <a:spcAft>
                <a:spcPts val="0"/>
              </a:spcAft>
              <a:buNone/>
              <a:defRPr>
                <a:solidFill>
                  <a:schemeClr val="dk2"/>
                </a:solidFill>
                <a:latin typeface="Nunito"/>
                <a:ea typeface="Nunito"/>
                <a:cs typeface="Nunito"/>
                <a:sym typeface="Nunito"/>
              </a:defRPr>
            </a:lvl6pPr>
            <a:lvl7pPr lvl="6" rtl="0">
              <a:spcBef>
                <a:spcPts val="1600"/>
              </a:spcBef>
              <a:spcAft>
                <a:spcPts val="0"/>
              </a:spcAft>
              <a:buNone/>
              <a:defRPr>
                <a:solidFill>
                  <a:schemeClr val="dk2"/>
                </a:solidFill>
                <a:latin typeface="Nunito"/>
                <a:ea typeface="Nunito"/>
                <a:cs typeface="Nunito"/>
                <a:sym typeface="Nunito"/>
              </a:defRPr>
            </a:lvl7pPr>
            <a:lvl8pPr lvl="7" rtl="0">
              <a:spcBef>
                <a:spcPts val="1600"/>
              </a:spcBef>
              <a:spcAft>
                <a:spcPts val="0"/>
              </a:spcAft>
              <a:buNone/>
              <a:defRPr>
                <a:solidFill>
                  <a:schemeClr val="dk2"/>
                </a:solidFill>
                <a:latin typeface="Nunito"/>
                <a:ea typeface="Nunito"/>
                <a:cs typeface="Nunito"/>
                <a:sym typeface="Nunito"/>
              </a:defRPr>
            </a:lvl8pPr>
            <a:lvl9pPr lvl="8" rtl="0">
              <a:spcBef>
                <a:spcPts val="1600"/>
              </a:spcBef>
              <a:spcAft>
                <a:spcPts val="1600"/>
              </a:spcAft>
              <a:buNone/>
              <a:defRPr>
                <a:solidFill>
                  <a:schemeClr val="dk2"/>
                </a:solidFill>
                <a:latin typeface="Nunito"/>
                <a:ea typeface="Nunito"/>
                <a:cs typeface="Nunito"/>
                <a:sym typeface="Nunito"/>
              </a:defRPr>
            </a:lvl9pPr>
          </a:lstStyle>
          <a:p>
            <a:endParaRPr/>
          </a:p>
        </p:txBody>
      </p:sp>
      <p:pic>
        <p:nvPicPr>
          <p:cNvPr id="125" name="Google Shape;125;p19"/>
          <p:cNvPicPr preferRelativeResize="0"/>
          <p:nvPr/>
        </p:nvPicPr>
        <p:blipFill>
          <a:blip r:embed="rId2">
            <a:alphaModFix/>
          </a:blip>
          <a:stretch>
            <a:fillRect/>
          </a:stretch>
        </p:blipFill>
        <p:spPr>
          <a:xfrm>
            <a:off x="627200" y="962288"/>
            <a:ext cx="823526" cy="67281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6"/>
        <p:cNvGrpSpPr/>
        <p:nvPr/>
      </p:nvGrpSpPr>
      <p:grpSpPr>
        <a:xfrm>
          <a:off x="0" y="0"/>
          <a:ext cx="0" cy="0"/>
          <a:chOff x="0" y="0"/>
          <a:chExt cx="0" cy="0"/>
        </a:xfrm>
      </p:grpSpPr>
      <p:sp>
        <p:nvSpPr>
          <p:cNvPr id="127" name="Google Shape;127;p20" descr="null"/>
          <p:cNvSpPr/>
          <p:nvPr/>
        </p:nvSpPr>
        <p:spPr>
          <a:xfrm flipH="1">
            <a:off x="0" y="0"/>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txBox="1">
            <a:spLocks noGrp="1"/>
          </p:cNvSpPr>
          <p:nvPr>
            <p:ph type="title"/>
          </p:nvPr>
        </p:nvSpPr>
        <p:spPr>
          <a:xfrm>
            <a:off x="341700" y="1233175"/>
            <a:ext cx="4045200" cy="1482300"/>
          </a:xfrm>
          <a:prstGeom prst="rect">
            <a:avLst/>
          </a:prstGeom>
        </p:spPr>
        <p:txBody>
          <a:bodyPr spcFirstLastPara="1" wrap="square" lIns="91425" tIns="91425" rIns="91425" bIns="91425" anchor="b" anchorCtr="0">
            <a:noAutofit/>
          </a:bodyPr>
          <a:lstStyle>
            <a:lvl1pPr lvl="0">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1pPr>
            <a:lvl2pPr lvl="1">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2pPr>
            <a:lvl3pPr lvl="2">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3pPr>
            <a:lvl4pPr lvl="3">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4pPr>
            <a:lvl5pPr lvl="4">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5pPr>
            <a:lvl6pPr lvl="5">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6pPr>
            <a:lvl7pPr lvl="6">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7pPr>
            <a:lvl8pPr lvl="7">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8pPr>
            <a:lvl9pPr lvl="8">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9pPr>
          </a:lstStyle>
          <a:p>
            <a:endParaRPr/>
          </a:p>
        </p:txBody>
      </p:sp>
      <p:sp>
        <p:nvSpPr>
          <p:cNvPr id="129" name="Google Shape;129;p20"/>
          <p:cNvSpPr txBox="1">
            <a:spLocks noGrp="1"/>
          </p:cNvSpPr>
          <p:nvPr>
            <p:ph type="subTitle" idx="1"/>
          </p:nvPr>
        </p:nvSpPr>
        <p:spPr>
          <a:xfrm>
            <a:off x="341700" y="2779475"/>
            <a:ext cx="3969000" cy="1235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2"/>
              </a:buClr>
              <a:buSzPts val="2100"/>
              <a:buFont typeface="Nunito"/>
              <a:buNone/>
              <a:defRPr sz="2100">
                <a:solidFill>
                  <a:schemeClr val="dk2"/>
                </a:solidFill>
                <a:latin typeface="Nunito"/>
                <a:ea typeface="Nunito"/>
                <a:cs typeface="Nunito"/>
                <a:sym typeface="Nunito"/>
              </a:defRPr>
            </a:lvl1pPr>
            <a:lvl2pPr lvl="1">
              <a:lnSpc>
                <a:spcPct val="100000"/>
              </a:lnSpc>
              <a:spcBef>
                <a:spcPts val="0"/>
              </a:spcBef>
              <a:spcAft>
                <a:spcPts val="0"/>
              </a:spcAft>
              <a:buClr>
                <a:schemeClr val="dk2"/>
              </a:buClr>
              <a:buSzPts val="2100"/>
              <a:buFont typeface="Nunito"/>
              <a:buNone/>
              <a:defRPr sz="2100">
                <a:solidFill>
                  <a:schemeClr val="dk2"/>
                </a:solidFill>
                <a:latin typeface="Nunito"/>
                <a:ea typeface="Nunito"/>
                <a:cs typeface="Nunito"/>
                <a:sym typeface="Nunito"/>
              </a:defRPr>
            </a:lvl2pPr>
            <a:lvl3pPr lvl="2">
              <a:lnSpc>
                <a:spcPct val="100000"/>
              </a:lnSpc>
              <a:spcBef>
                <a:spcPts val="0"/>
              </a:spcBef>
              <a:spcAft>
                <a:spcPts val="0"/>
              </a:spcAft>
              <a:buClr>
                <a:schemeClr val="dk2"/>
              </a:buClr>
              <a:buSzPts val="2100"/>
              <a:buFont typeface="Nunito"/>
              <a:buNone/>
              <a:defRPr sz="2100">
                <a:solidFill>
                  <a:schemeClr val="dk2"/>
                </a:solidFill>
                <a:latin typeface="Nunito"/>
                <a:ea typeface="Nunito"/>
                <a:cs typeface="Nunito"/>
                <a:sym typeface="Nunito"/>
              </a:defRPr>
            </a:lvl3pPr>
            <a:lvl4pPr lvl="3">
              <a:lnSpc>
                <a:spcPct val="100000"/>
              </a:lnSpc>
              <a:spcBef>
                <a:spcPts val="0"/>
              </a:spcBef>
              <a:spcAft>
                <a:spcPts val="0"/>
              </a:spcAft>
              <a:buClr>
                <a:schemeClr val="dk2"/>
              </a:buClr>
              <a:buSzPts val="2100"/>
              <a:buFont typeface="Nunito"/>
              <a:buNone/>
              <a:defRPr sz="2100">
                <a:solidFill>
                  <a:schemeClr val="dk2"/>
                </a:solidFill>
                <a:latin typeface="Nunito"/>
                <a:ea typeface="Nunito"/>
                <a:cs typeface="Nunito"/>
                <a:sym typeface="Nunito"/>
              </a:defRPr>
            </a:lvl4pPr>
            <a:lvl5pPr lvl="4">
              <a:lnSpc>
                <a:spcPct val="100000"/>
              </a:lnSpc>
              <a:spcBef>
                <a:spcPts val="0"/>
              </a:spcBef>
              <a:spcAft>
                <a:spcPts val="0"/>
              </a:spcAft>
              <a:buClr>
                <a:schemeClr val="dk2"/>
              </a:buClr>
              <a:buSzPts val="2100"/>
              <a:buFont typeface="Nunito"/>
              <a:buNone/>
              <a:defRPr sz="2100">
                <a:solidFill>
                  <a:schemeClr val="dk2"/>
                </a:solidFill>
                <a:latin typeface="Nunito"/>
                <a:ea typeface="Nunito"/>
                <a:cs typeface="Nunito"/>
                <a:sym typeface="Nunito"/>
              </a:defRPr>
            </a:lvl5pPr>
            <a:lvl6pPr lvl="5">
              <a:lnSpc>
                <a:spcPct val="100000"/>
              </a:lnSpc>
              <a:spcBef>
                <a:spcPts val="0"/>
              </a:spcBef>
              <a:spcAft>
                <a:spcPts val="0"/>
              </a:spcAft>
              <a:buClr>
                <a:schemeClr val="dk2"/>
              </a:buClr>
              <a:buSzPts val="2100"/>
              <a:buFont typeface="Nunito"/>
              <a:buNone/>
              <a:defRPr sz="2100">
                <a:solidFill>
                  <a:schemeClr val="dk2"/>
                </a:solidFill>
                <a:latin typeface="Nunito"/>
                <a:ea typeface="Nunito"/>
                <a:cs typeface="Nunito"/>
                <a:sym typeface="Nunito"/>
              </a:defRPr>
            </a:lvl6pPr>
            <a:lvl7pPr lvl="6">
              <a:lnSpc>
                <a:spcPct val="100000"/>
              </a:lnSpc>
              <a:spcBef>
                <a:spcPts val="0"/>
              </a:spcBef>
              <a:spcAft>
                <a:spcPts val="0"/>
              </a:spcAft>
              <a:buClr>
                <a:schemeClr val="dk2"/>
              </a:buClr>
              <a:buSzPts val="2100"/>
              <a:buFont typeface="Nunito"/>
              <a:buNone/>
              <a:defRPr sz="2100">
                <a:solidFill>
                  <a:schemeClr val="dk2"/>
                </a:solidFill>
                <a:latin typeface="Nunito"/>
                <a:ea typeface="Nunito"/>
                <a:cs typeface="Nunito"/>
                <a:sym typeface="Nunito"/>
              </a:defRPr>
            </a:lvl7pPr>
            <a:lvl8pPr lvl="7">
              <a:lnSpc>
                <a:spcPct val="100000"/>
              </a:lnSpc>
              <a:spcBef>
                <a:spcPts val="0"/>
              </a:spcBef>
              <a:spcAft>
                <a:spcPts val="0"/>
              </a:spcAft>
              <a:buClr>
                <a:schemeClr val="dk2"/>
              </a:buClr>
              <a:buSzPts val="2100"/>
              <a:buFont typeface="Nunito"/>
              <a:buNone/>
              <a:defRPr sz="2100">
                <a:solidFill>
                  <a:schemeClr val="dk2"/>
                </a:solidFill>
                <a:latin typeface="Nunito"/>
                <a:ea typeface="Nunito"/>
                <a:cs typeface="Nunito"/>
                <a:sym typeface="Nunito"/>
              </a:defRPr>
            </a:lvl8pPr>
            <a:lvl9pPr lvl="8">
              <a:lnSpc>
                <a:spcPct val="100000"/>
              </a:lnSpc>
              <a:spcBef>
                <a:spcPts val="0"/>
              </a:spcBef>
              <a:spcAft>
                <a:spcPts val="0"/>
              </a:spcAft>
              <a:buClr>
                <a:schemeClr val="dk2"/>
              </a:buClr>
              <a:buSzPts val="2100"/>
              <a:buFont typeface="Nunito"/>
              <a:buNone/>
              <a:defRPr sz="2100">
                <a:solidFill>
                  <a:schemeClr val="dk2"/>
                </a:solidFill>
                <a:latin typeface="Nunito"/>
                <a:ea typeface="Nunito"/>
                <a:cs typeface="Nunito"/>
                <a:sym typeface="Nunito"/>
              </a:defRPr>
            </a:lvl9pPr>
          </a:lstStyle>
          <a:p>
            <a:endParaRPr/>
          </a:p>
        </p:txBody>
      </p:sp>
      <p:sp>
        <p:nvSpPr>
          <p:cNvPr id="130" name="Google Shape;130;p2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81000">
              <a:spcBef>
                <a:spcPts val="0"/>
              </a:spcBef>
              <a:spcAft>
                <a:spcPts val="0"/>
              </a:spcAft>
              <a:buClr>
                <a:schemeClr val="lt1"/>
              </a:buClr>
              <a:buSzPts val="2400"/>
              <a:buChar char="●"/>
              <a:defRPr>
                <a:solidFill>
                  <a:schemeClr val="lt1"/>
                </a:solidFill>
              </a:defRPr>
            </a:lvl1pPr>
            <a:lvl2pPr marL="914400" lvl="1" indent="-361950">
              <a:spcBef>
                <a:spcPts val="1600"/>
              </a:spcBef>
              <a:spcAft>
                <a:spcPts val="0"/>
              </a:spcAft>
              <a:buClr>
                <a:schemeClr val="lt1"/>
              </a:buClr>
              <a:buSzPts val="2100"/>
              <a:buChar char="○"/>
              <a:defRPr>
                <a:solidFill>
                  <a:schemeClr val="lt1"/>
                </a:solidFill>
              </a:defRPr>
            </a:lvl2pPr>
            <a:lvl3pPr marL="1371600" lvl="2" indent="-342900">
              <a:spcBef>
                <a:spcPts val="1600"/>
              </a:spcBef>
              <a:spcAft>
                <a:spcPts val="0"/>
              </a:spcAft>
              <a:buClr>
                <a:schemeClr val="lt1"/>
              </a:buClr>
              <a:buSzPts val="1800"/>
              <a:buChar char="■"/>
              <a:defRPr>
                <a:solidFill>
                  <a:schemeClr val="lt1"/>
                </a:solidFill>
              </a:defRPr>
            </a:lvl3pPr>
            <a:lvl4pPr marL="1828800" lvl="3" indent="-330200">
              <a:spcBef>
                <a:spcPts val="1600"/>
              </a:spcBef>
              <a:spcAft>
                <a:spcPts val="0"/>
              </a:spcAft>
              <a:buClr>
                <a:schemeClr val="lt1"/>
              </a:buClr>
              <a:buSzPts val="16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131" name="Google Shape;131;p20"/>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a:buNone/>
              <a:defRPr b="1">
                <a:solidFill>
                  <a:schemeClr val="lt1"/>
                </a:solidFill>
                <a:latin typeface="Nunito"/>
                <a:ea typeface="Nunito"/>
                <a:cs typeface="Nunito"/>
                <a:sym typeface="Nunito"/>
              </a:defRPr>
            </a:lvl1pPr>
            <a:lvl2pPr lvl="1">
              <a:buNone/>
              <a:defRPr b="1">
                <a:solidFill>
                  <a:schemeClr val="lt1"/>
                </a:solidFill>
                <a:latin typeface="Nunito"/>
                <a:ea typeface="Nunito"/>
                <a:cs typeface="Nunito"/>
                <a:sym typeface="Nunito"/>
              </a:defRPr>
            </a:lvl2pPr>
            <a:lvl3pPr lvl="2">
              <a:buNone/>
              <a:defRPr b="1">
                <a:solidFill>
                  <a:schemeClr val="lt1"/>
                </a:solidFill>
                <a:latin typeface="Nunito"/>
                <a:ea typeface="Nunito"/>
                <a:cs typeface="Nunito"/>
                <a:sym typeface="Nunito"/>
              </a:defRPr>
            </a:lvl3pPr>
            <a:lvl4pPr lvl="3">
              <a:buNone/>
              <a:defRPr b="1">
                <a:solidFill>
                  <a:schemeClr val="lt1"/>
                </a:solidFill>
                <a:latin typeface="Nunito"/>
                <a:ea typeface="Nunito"/>
                <a:cs typeface="Nunito"/>
                <a:sym typeface="Nunito"/>
              </a:defRPr>
            </a:lvl4pPr>
            <a:lvl5pPr lvl="4">
              <a:buNone/>
              <a:defRPr b="1">
                <a:solidFill>
                  <a:schemeClr val="lt1"/>
                </a:solidFill>
                <a:latin typeface="Nunito"/>
                <a:ea typeface="Nunito"/>
                <a:cs typeface="Nunito"/>
                <a:sym typeface="Nunito"/>
              </a:defRPr>
            </a:lvl5pPr>
            <a:lvl6pPr lvl="5">
              <a:buNone/>
              <a:defRPr b="1">
                <a:solidFill>
                  <a:schemeClr val="lt1"/>
                </a:solidFill>
                <a:latin typeface="Nunito"/>
                <a:ea typeface="Nunito"/>
                <a:cs typeface="Nunito"/>
                <a:sym typeface="Nunito"/>
              </a:defRPr>
            </a:lvl6pPr>
            <a:lvl7pPr lvl="6">
              <a:buNone/>
              <a:defRPr b="1">
                <a:solidFill>
                  <a:schemeClr val="lt1"/>
                </a:solidFill>
                <a:latin typeface="Nunito"/>
                <a:ea typeface="Nunito"/>
                <a:cs typeface="Nunito"/>
                <a:sym typeface="Nunito"/>
              </a:defRPr>
            </a:lvl7pPr>
            <a:lvl8pPr lvl="7">
              <a:buNone/>
              <a:defRPr b="1">
                <a:solidFill>
                  <a:schemeClr val="lt1"/>
                </a:solidFill>
                <a:latin typeface="Nunito"/>
                <a:ea typeface="Nunito"/>
                <a:cs typeface="Nunito"/>
                <a:sym typeface="Nunito"/>
              </a:defRPr>
            </a:lvl8pPr>
            <a:lvl9pPr lvl="8">
              <a:buNone/>
              <a:defRPr b="1">
                <a:solidFill>
                  <a:schemeClr val="lt1"/>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132" name="Google Shape;132;p20"/>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F3F3F3"/>
                </a:solidFill>
                <a:latin typeface="Lato"/>
                <a:ea typeface="Lato"/>
                <a:cs typeface="Lato"/>
                <a:sym typeface="Lato"/>
              </a:rPr>
              <a:t>© 2</a:t>
            </a:r>
            <a:r>
              <a:rPr lang="en" sz="700">
                <a:solidFill>
                  <a:srgbClr val="F3F3F3"/>
                </a:solidFill>
                <a:latin typeface="Lato"/>
                <a:ea typeface="Lato"/>
                <a:cs typeface="Lato"/>
                <a:sym typeface="Lato"/>
              </a:rPr>
              <a:t>020</a:t>
            </a:r>
            <a:r>
              <a:rPr lang="en" sz="700" b="0" i="0" u="none" strike="noStrike" cap="none">
                <a:solidFill>
                  <a:srgbClr val="F3F3F3"/>
                </a:solidFill>
                <a:latin typeface="Lato"/>
                <a:ea typeface="Lato"/>
                <a:cs typeface="Lato"/>
                <a:sym typeface="Lato"/>
              </a:rPr>
              <a:t> </a:t>
            </a:r>
            <a:r>
              <a:rPr lang="en" sz="700" b="1" i="0" u="none" strike="noStrike" cap="none">
                <a:solidFill>
                  <a:srgbClr val="F3F3F3"/>
                </a:solidFill>
                <a:latin typeface="Lato"/>
                <a:ea typeface="Lato"/>
                <a:cs typeface="Lato"/>
                <a:sym typeface="Lato"/>
              </a:rPr>
              <a:t>CAST | Until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earning </a:t>
            </a:r>
            <a:r>
              <a:rPr lang="en" sz="700" b="1">
                <a:solidFill>
                  <a:srgbClr val="F3F3F3"/>
                </a:solidFill>
                <a:latin typeface="Lato"/>
                <a:ea typeface="Lato"/>
                <a:cs typeface="Lato"/>
                <a:sym typeface="Lato"/>
              </a:rPr>
              <a:t>h</a:t>
            </a:r>
            <a:r>
              <a:rPr lang="en" sz="700" b="1" i="0" u="none" strike="noStrike" cap="none">
                <a:solidFill>
                  <a:srgbClr val="F3F3F3"/>
                </a:solidFill>
                <a:latin typeface="Lato"/>
                <a:ea typeface="Lato"/>
                <a:cs typeface="Lato"/>
                <a:sym typeface="Lato"/>
              </a:rPr>
              <a:t>as </a:t>
            </a:r>
            <a:r>
              <a:rPr lang="en" sz="700" b="1">
                <a:solidFill>
                  <a:srgbClr val="F3F3F3"/>
                </a:solidFill>
                <a:latin typeface="Lato"/>
                <a:ea typeface="Lato"/>
                <a:cs typeface="Lato"/>
                <a:sym typeface="Lato"/>
              </a:rPr>
              <a:t>n</a:t>
            </a:r>
            <a:r>
              <a:rPr lang="en" sz="700" b="1" i="0" u="none" strike="noStrike" cap="none">
                <a:solidFill>
                  <a:srgbClr val="F3F3F3"/>
                </a:solidFill>
                <a:latin typeface="Lato"/>
                <a:ea typeface="Lato"/>
                <a:cs typeface="Lato"/>
                <a:sym typeface="Lato"/>
              </a:rPr>
              <a:t>o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imits</a:t>
            </a:r>
            <a:endParaRPr sz="700" b="1" i="0" u="none" strike="noStrike" cap="none">
              <a:solidFill>
                <a:srgbClr val="F3F3F3"/>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133"/>
        <p:cNvGrpSpPr/>
        <p:nvPr/>
      </p:nvGrpSpPr>
      <p:grpSpPr>
        <a:xfrm>
          <a:off x="0" y="0"/>
          <a:ext cx="0" cy="0"/>
          <a:chOff x="0" y="0"/>
          <a:chExt cx="0" cy="0"/>
        </a:xfrm>
      </p:grpSpPr>
      <p:sp>
        <p:nvSpPr>
          <p:cNvPr id="134" name="Google Shape;134;p21"/>
          <p:cNvSpPr/>
          <p:nvPr/>
        </p:nvSpPr>
        <p:spPr>
          <a:xfrm>
            <a:off x="-76850" y="4623225"/>
            <a:ext cx="9310500" cy="653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1"/>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Font typeface="Nunito"/>
              <a:buNone/>
              <a:defRPr sz="1200" b="1">
                <a:solidFill>
                  <a:schemeClr val="lt1"/>
                </a:solidFill>
                <a:latin typeface="Nunito"/>
                <a:ea typeface="Nunito"/>
                <a:cs typeface="Nunito"/>
                <a:sym typeface="Nunito"/>
              </a:defRPr>
            </a:lvl1pPr>
          </a:lstStyle>
          <a:p>
            <a:endParaRPr/>
          </a:p>
        </p:txBody>
      </p:sp>
      <p:sp>
        <p:nvSpPr>
          <p:cNvPr id="136" name="Google Shape;136;p21"/>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37" name="Google Shape;137;p21"/>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F3F3F3"/>
                </a:solidFill>
                <a:latin typeface="Lato"/>
                <a:ea typeface="Lato"/>
                <a:cs typeface="Lato"/>
                <a:sym typeface="Lato"/>
              </a:rPr>
              <a:t>© 20</a:t>
            </a:r>
            <a:r>
              <a:rPr lang="en" sz="700">
                <a:solidFill>
                  <a:srgbClr val="F3F3F3"/>
                </a:solidFill>
                <a:latin typeface="Lato"/>
                <a:ea typeface="Lato"/>
                <a:cs typeface="Lato"/>
                <a:sym typeface="Lato"/>
              </a:rPr>
              <a:t>20</a:t>
            </a:r>
            <a:r>
              <a:rPr lang="en" sz="700" b="0" i="0" u="none" strike="noStrike" cap="none">
                <a:solidFill>
                  <a:srgbClr val="F3F3F3"/>
                </a:solidFill>
                <a:latin typeface="Lato"/>
                <a:ea typeface="Lato"/>
                <a:cs typeface="Lato"/>
                <a:sym typeface="Lato"/>
              </a:rPr>
              <a:t> </a:t>
            </a:r>
            <a:r>
              <a:rPr lang="en" sz="700" b="1" i="0" u="none" strike="noStrike" cap="none">
                <a:solidFill>
                  <a:srgbClr val="F3F3F3"/>
                </a:solidFill>
                <a:latin typeface="Lato"/>
                <a:ea typeface="Lato"/>
                <a:cs typeface="Lato"/>
                <a:sym typeface="Lato"/>
              </a:rPr>
              <a:t>CAST | Until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earning </a:t>
            </a:r>
            <a:r>
              <a:rPr lang="en" sz="700" b="1">
                <a:solidFill>
                  <a:srgbClr val="F3F3F3"/>
                </a:solidFill>
                <a:latin typeface="Lato"/>
                <a:ea typeface="Lato"/>
                <a:cs typeface="Lato"/>
                <a:sym typeface="Lato"/>
              </a:rPr>
              <a:t>h</a:t>
            </a:r>
            <a:r>
              <a:rPr lang="en" sz="700" b="1" i="0" u="none" strike="noStrike" cap="none">
                <a:solidFill>
                  <a:srgbClr val="F3F3F3"/>
                </a:solidFill>
                <a:latin typeface="Lato"/>
                <a:ea typeface="Lato"/>
                <a:cs typeface="Lato"/>
                <a:sym typeface="Lato"/>
              </a:rPr>
              <a:t>as </a:t>
            </a:r>
            <a:r>
              <a:rPr lang="en" sz="700" b="1">
                <a:solidFill>
                  <a:srgbClr val="F3F3F3"/>
                </a:solidFill>
                <a:latin typeface="Lato"/>
                <a:ea typeface="Lato"/>
                <a:cs typeface="Lato"/>
                <a:sym typeface="Lato"/>
              </a:rPr>
              <a:t>n</a:t>
            </a:r>
            <a:r>
              <a:rPr lang="en" sz="700" b="1" i="0" u="none" strike="noStrike" cap="none">
                <a:solidFill>
                  <a:srgbClr val="F3F3F3"/>
                </a:solidFill>
                <a:latin typeface="Lato"/>
                <a:ea typeface="Lato"/>
                <a:cs typeface="Lato"/>
                <a:sym typeface="Lato"/>
              </a:rPr>
              <a:t>o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imits</a:t>
            </a:r>
            <a:endParaRPr sz="700" b="1" i="0" u="none" strike="noStrike" cap="none">
              <a:solidFill>
                <a:srgbClr val="F3F3F3"/>
              </a:solidFill>
              <a:latin typeface="Lato"/>
              <a:ea typeface="Lato"/>
              <a:cs typeface="Lato"/>
              <a:sym typeface="Lato"/>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138"/>
        <p:cNvGrpSpPr/>
        <p:nvPr/>
      </p:nvGrpSpPr>
      <p:grpSpPr>
        <a:xfrm>
          <a:off x="0" y="0"/>
          <a:ext cx="0" cy="0"/>
          <a:chOff x="0" y="0"/>
          <a:chExt cx="0" cy="0"/>
        </a:xfrm>
      </p:grpSpPr>
      <p:sp>
        <p:nvSpPr>
          <p:cNvPr id="139" name="Google Shape;139;p22"/>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Font typeface="Nunito"/>
              <a:buNone/>
              <a:defRPr sz="12000">
                <a:solidFill>
                  <a:schemeClr val="dk2"/>
                </a:solidFill>
                <a:latin typeface="Nunito"/>
                <a:ea typeface="Nunito"/>
                <a:cs typeface="Nunito"/>
                <a:sym typeface="Nunito"/>
              </a:defRPr>
            </a:lvl1pPr>
            <a:lvl2pPr lvl="1" algn="ctr">
              <a:spcBef>
                <a:spcPts val="0"/>
              </a:spcBef>
              <a:spcAft>
                <a:spcPts val="0"/>
              </a:spcAft>
              <a:buClr>
                <a:schemeClr val="dk2"/>
              </a:buClr>
              <a:buSzPts val="12000"/>
              <a:buFont typeface="Nunito"/>
              <a:buNone/>
              <a:defRPr sz="12000">
                <a:solidFill>
                  <a:schemeClr val="dk2"/>
                </a:solidFill>
                <a:latin typeface="Nunito"/>
                <a:ea typeface="Nunito"/>
                <a:cs typeface="Nunito"/>
                <a:sym typeface="Nunito"/>
              </a:defRPr>
            </a:lvl2pPr>
            <a:lvl3pPr lvl="2" algn="ctr">
              <a:spcBef>
                <a:spcPts val="0"/>
              </a:spcBef>
              <a:spcAft>
                <a:spcPts val="0"/>
              </a:spcAft>
              <a:buClr>
                <a:schemeClr val="dk2"/>
              </a:buClr>
              <a:buSzPts val="12000"/>
              <a:buFont typeface="Nunito"/>
              <a:buNone/>
              <a:defRPr sz="12000">
                <a:solidFill>
                  <a:schemeClr val="dk2"/>
                </a:solidFill>
                <a:latin typeface="Nunito"/>
                <a:ea typeface="Nunito"/>
                <a:cs typeface="Nunito"/>
                <a:sym typeface="Nunito"/>
              </a:defRPr>
            </a:lvl3pPr>
            <a:lvl4pPr lvl="3" algn="ctr">
              <a:spcBef>
                <a:spcPts val="0"/>
              </a:spcBef>
              <a:spcAft>
                <a:spcPts val="0"/>
              </a:spcAft>
              <a:buClr>
                <a:schemeClr val="dk2"/>
              </a:buClr>
              <a:buSzPts val="12000"/>
              <a:buFont typeface="Nunito"/>
              <a:buNone/>
              <a:defRPr sz="12000">
                <a:solidFill>
                  <a:schemeClr val="dk2"/>
                </a:solidFill>
                <a:latin typeface="Nunito"/>
                <a:ea typeface="Nunito"/>
                <a:cs typeface="Nunito"/>
                <a:sym typeface="Nunito"/>
              </a:defRPr>
            </a:lvl4pPr>
            <a:lvl5pPr lvl="4" algn="ctr">
              <a:spcBef>
                <a:spcPts val="0"/>
              </a:spcBef>
              <a:spcAft>
                <a:spcPts val="0"/>
              </a:spcAft>
              <a:buClr>
                <a:schemeClr val="dk2"/>
              </a:buClr>
              <a:buSzPts val="12000"/>
              <a:buFont typeface="Nunito"/>
              <a:buNone/>
              <a:defRPr sz="12000">
                <a:solidFill>
                  <a:schemeClr val="dk2"/>
                </a:solidFill>
                <a:latin typeface="Nunito"/>
                <a:ea typeface="Nunito"/>
                <a:cs typeface="Nunito"/>
                <a:sym typeface="Nunito"/>
              </a:defRPr>
            </a:lvl5pPr>
            <a:lvl6pPr lvl="5" algn="ctr">
              <a:spcBef>
                <a:spcPts val="0"/>
              </a:spcBef>
              <a:spcAft>
                <a:spcPts val="0"/>
              </a:spcAft>
              <a:buClr>
                <a:schemeClr val="dk2"/>
              </a:buClr>
              <a:buSzPts val="12000"/>
              <a:buFont typeface="Nunito"/>
              <a:buNone/>
              <a:defRPr sz="12000">
                <a:solidFill>
                  <a:schemeClr val="dk2"/>
                </a:solidFill>
                <a:latin typeface="Nunito"/>
                <a:ea typeface="Nunito"/>
                <a:cs typeface="Nunito"/>
                <a:sym typeface="Nunito"/>
              </a:defRPr>
            </a:lvl6pPr>
            <a:lvl7pPr lvl="6" algn="ctr">
              <a:spcBef>
                <a:spcPts val="0"/>
              </a:spcBef>
              <a:spcAft>
                <a:spcPts val="0"/>
              </a:spcAft>
              <a:buClr>
                <a:schemeClr val="dk2"/>
              </a:buClr>
              <a:buSzPts val="12000"/>
              <a:buFont typeface="Nunito"/>
              <a:buNone/>
              <a:defRPr sz="12000">
                <a:solidFill>
                  <a:schemeClr val="dk2"/>
                </a:solidFill>
                <a:latin typeface="Nunito"/>
                <a:ea typeface="Nunito"/>
                <a:cs typeface="Nunito"/>
                <a:sym typeface="Nunito"/>
              </a:defRPr>
            </a:lvl7pPr>
            <a:lvl8pPr lvl="7" algn="ctr">
              <a:spcBef>
                <a:spcPts val="0"/>
              </a:spcBef>
              <a:spcAft>
                <a:spcPts val="0"/>
              </a:spcAft>
              <a:buClr>
                <a:schemeClr val="dk2"/>
              </a:buClr>
              <a:buSzPts val="12000"/>
              <a:buFont typeface="Nunito"/>
              <a:buNone/>
              <a:defRPr sz="12000">
                <a:solidFill>
                  <a:schemeClr val="dk2"/>
                </a:solidFill>
                <a:latin typeface="Nunito"/>
                <a:ea typeface="Nunito"/>
                <a:cs typeface="Nunito"/>
                <a:sym typeface="Nunito"/>
              </a:defRPr>
            </a:lvl8pPr>
            <a:lvl9pPr lvl="8" algn="ctr">
              <a:spcBef>
                <a:spcPts val="0"/>
              </a:spcBef>
              <a:spcAft>
                <a:spcPts val="0"/>
              </a:spcAft>
              <a:buClr>
                <a:schemeClr val="dk2"/>
              </a:buClr>
              <a:buSzPts val="12000"/>
              <a:buFont typeface="Nunito"/>
              <a:buNone/>
              <a:defRPr sz="12000">
                <a:solidFill>
                  <a:schemeClr val="dk2"/>
                </a:solidFill>
                <a:latin typeface="Nunito"/>
                <a:ea typeface="Nunito"/>
                <a:cs typeface="Nunito"/>
                <a:sym typeface="Nunito"/>
              </a:defRPr>
            </a:lvl9pPr>
          </a:lstStyle>
          <a:p>
            <a:r>
              <a:t>xx%</a:t>
            </a:r>
          </a:p>
        </p:txBody>
      </p:sp>
      <p:sp>
        <p:nvSpPr>
          <p:cNvPr id="140" name="Google Shape;140;p22"/>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81000" algn="ctr">
              <a:spcBef>
                <a:spcPts val="0"/>
              </a:spcBef>
              <a:spcAft>
                <a:spcPts val="0"/>
              </a:spcAft>
              <a:buClr>
                <a:schemeClr val="dk2"/>
              </a:buClr>
              <a:buSzPts val="2400"/>
              <a:buFont typeface="Nunito"/>
              <a:buChar char="●"/>
              <a:defRPr>
                <a:solidFill>
                  <a:schemeClr val="dk2"/>
                </a:solidFill>
                <a:latin typeface="Nunito"/>
                <a:ea typeface="Nunito"/>
                <a:cs typeface="Nunito"/>
                <a:sym typeface="Nunito"/>
              </a:defRPr>
            </a:lvl1pPr>
            <a:lvl2pPr marL="914400" lvl="1" indent="-361950" algn="ctr">
              <a:spcBef>
                <a:spcPts val="1600"/>
              </a:spcBef>
              <a:spcAft>
                <a:spcPts val="0"/>
              </a:spcAft>
              <a:buClr>
                <a:schemeClr val="dk2"/>
              </a:buClr>
              <a:buSzPts val="2100"/>
              <a:buFont typeface="Nunito"/>
              <a:buChar char="○"/>
              <a:defRPr>
                <a:solidFill>
                  <a:schemeClr val="dk2"/>
                </a:solidFill>
                <a:latin typeface="Nunito"/>
                <a:ea typeface="Nunito"/>
                <a:cs typeface="Nunito"/>
                <a:sym typeface="Nunito"/>
              </a:defRPr>
            </a:lvl2pPr>
            <a:lvl3pPr marL="1371600" lvl="2" indent="-342900" algn="ctr">
              <a:spcBef>
                <a:spcPts val="1600"/>
              </a:spcBef>
              <a:spcAft>
                <a:spcPts val="0"/>
              </a:spcAft>
              <a:buClr>
                <a:schemeClr val="dk2"/>
              </a:buClr>
              <a:buSzPts val="1800"/>
              <a:buFont typeface="Nunito"/>
              <a:buChar char="■"/>
              <a:defRPr>
                <a:solidFill>
                  <a:schemeClr val="dk2"/>
                </a:solidFill>
                <a:latin typeface="Nunito"/>
                <a:ea typeface="Nunito"/>
                <a:cs typeface="Nunito"/>
                <a:sym typeface="Nunito"/>
              </a:defRPr>
            </a:lvl3pPr>
            <a:lvl4pPr marL="1828800" lvl="3" indent="-330200" algn="ctr">
              <a:spcBef>
                <a:spcPts val="1600"/>
              </a:spcBef>
              <a:spcAft>
                <a:spcPts val="0"/>
              </a:spcAft>
              <a:buClr>
                <a:schemeClr val="dk2"/>
              </a:buClr>
              <a:buSzPts val="1600"/>
              <a:buFont typeface="Nunito"/>
              <a:buChar char="●"/>
              <a:defRPr>
                <a:solidFill>
                  <a:schemeClr val="dk2"/>
                </a:solidFill>
                <a:latin typeface="Nunito"/>
                <a:ea typeface="Nunito"/>
                <a:cs typeface="Nunito"/>
                <a:sym typeface="Nunito"/>
              </a:defRPr>
            </a:lvl4pPr>
            <a:lvl5pPr marL="2286000" lvl="4" indent="-317500" algn="ctr">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5pPr>
            <a:lvl6pPr marL="2743200" lvl="5" indent="-317500" algn="ctr">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6pPr>
            <a:lvl7pPr marL="3200400" lvl="6" indent="-317500" algn="ctr">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7pPr>
            <a:lvl8pPr marL="3657600" lvl="7" indent="-317500" algn="ctr">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8pPr>
            <a:lvl9pPr marL="4114800" lvl="8" indent="-317500" algn="ctr">
              <a:spcBef>
                <a:spcPts val="1600"/>
              </a:spcBef>
              <a:spcAft>
                <a:spcPts val="1600"/>
              </a:spcAft>
              <a:buClr>
                <a:schemeClr val="dk2"/>
              </a:buClr>
              <a:buSzPts val="1400"/>
              <a:buFont typeface="Nunito"/>
              <a:buChar char="■"/>
              <a:defRPr>
                <a:solidFill>
                  <a:schemeClr val="dk2"/>
                </a:solidFill>
                <a:latin typeface="Nunito"/>
                <a:ea typeface="Nunito"/>
                <a:cs typeface="Nunito"/>
                <a:sym typeface="Nunito"/>
              </a:defRPr>
            </a:lvl9pPr>
          </a:lstStyle>
          <a:p>
            <a:endParaRPr/>
          </a:p>
        </p:txBody>
      </p:sp>
      <p:sp>
        <p:nvSpPr>
          <p:cNvPr id="141" name="Google Shape;141;p22"/>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a:buNone/>
              <a:defRPr b="1">
                <a:solidFill>
                  <a:schemeClr val="dk2"/>
                </a:solidFill>
                <a:latin typeface="Nunito"/>
                <a:ea typeface="Nunito"/>
                <a:cs typeface="Nunito"/>
                <a:sym typeface="Nunito"/>
              </a:defRPr>
            </a:lvl1pPr>
            <a:lvl2pPr lvl="1">
              <a:buNone/>
              <a:defRPr b="1">
                <a:solidFill>
                  <a:schemeClr val="dk2"/>
                </a:solidFill>
                <a:latin typeface="Nunito"/>
                <a:ea typeface="Nunito"/>
                <a:cs typeface="Nunito"/>
                <a:sym typeface="Nunito"/>
              </a:defRPr>
            </a:lvl2pPr>
            <a:lvl3pPr lvl="2">
              <a:buNone/>
              <a:defRPr b="1">
                <a:solidFill>
                  <a:schemeClr val="dk2"/>
                </a:solidFill>
                <a:latin typeface="Nunito"/>
                <a:ea typeface="Nunito"/>
                <a:cs typeface="Nunito"/>
                <a:sym typeface="Nunito"/>
              </a:defRPr>
            </a:lvl3pPr>
            <a:lvl4pPr lvl="3">
              <a:buNone/>
              <a:defRPr b="1">
                <a:solidFill>
                  <a:schemeClr val="dk2"/>
                </a:solidFill>
                <a:latin typeface="Nunito"/>
                <a:ea typeface="Nunito"/>
                <a:cs typeface="Nunito"/>
                <a:sym typeface="Nunito"/>
              </a:defRPr>
            </a:lvl4pPr>
            <a:lvl5pPr lvl="4">
              <a:buNone/>
              <a:defRPr b="1">
                <a:solidFill>
                  <a:schemeClr val="dk2"/>
                </a:solidFill>
                <a:latin typeface="Nunito"/>
                <a:ea typeface="Nunito"/>
                <a:cs typeface="Nunito"/>
                <a:sym typeface="Nunito"/>
              </a:defRPr>
            </a:lvl5pPr>
            <a:lvl6pPr lvl="5">
              <a:buNone/>
              <a:defRPr b="1">
                <a:solidFill>
                  <a:schemeClr val="dk2"/>
                </a:solidFill>
                <a:latin typeface="Nunito"/>
                <a:ea typeface="Nunito"/>
                <a:cs typeface="Nunito"/>
                <a:sym typeface="Nunito"/>
              </a:defRPr>
            </a:lvl6pPr>
            <a:lvl7pPr lvl="6">
              <a:buNone/>
              <a:defRPr b="1">
                <a:solidFill>
                  <a:schemeClr val="dk2"/>
                </a:solidFill>
                <a:latin typeface="Nunito"/>
                <a:ea typeface="Nunito"/>
                <a:cs typeface="Nunito"/>
                <a:sym typeface="Nunito"/>
              </a:defRPr>
            </a:lvl7pPr>
            <a:lvl8pPr lvl="7">
              <a:buNone/>
              <a:defRPr b="1">
                <a:solidFill>
                  <a:schemeClr val="dk2"/>
                </a:solidFill>
                <a:latin typeface="Nunito"/>
                <a:ea typeface="Nunito"/>
                <a:cs typeface="Nunito"/>
                <a:sym typeface="Nunito"/>
              </a:defRPr>
            </a:lvl8pPr>
            <a:lvl9pPr lvl="8">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142" name="Google Shape;142;p22"/>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dk2"/>
                </a:solidFill>
                <a:latin typeface="Lato"/>
                <a:ea typeface="Lato"/>
                <a:cs typeface="Lato"/>
                <a:sym typeface="Lato"/>
              </a:rPr>
              <a:t>© 20</a:t>
            </a:r>
            <a:r>
              <a:rPr lang="en" sz="700">
                <a:solidFill>
                  <a:schemeClr val="dk2"/>
                </a:solidFill>
                <a:latin typeface="Lato"/>
                <a:ea typeface="Lato"/>
                <a:cs typeface="Lato"/>
                <a:sym typeface="Lato"/>
              </a:rPr>
              <a:t>20</a:t>
            </a:r>
            <a:r>
              <a:rPr lang="en" sz="700" b="0" i="0" u="none" strike="noStrike" cap="none">
                <a:solidFill>
                  <a:schemeClr val="dk2"/>
                </a:solidFill>
                <a:latin typeface="Lato"/>
                <a:ea typeface="Lato"/>
                <a:cs typeface="Lato"/>
                <a:sym typeface="Lato"/>
              </a:rPr>
              <a:t> </a:t>
            </a:r>
            <a:r>
              <a:rPr lang="en" sz="700" b="1" i="0" u="none" strike="noStrike" cap="none">
                <a:solidFill>
                  <a:schemeClr val="dk2"/>
                </a:solidFill>
                <a:latin typeface="Lato"/>
                <a:ea typeface="Lato"/>
                <a:cs typeface="Lato"/>
                <a:sym typeface="Lato"/>
              </a:rPr>
              <a:t>CAST | Until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earning </a:t>
            </a:r>
            <a:r>
              <a:rPr lang="en" sz="700" b="1">
                <a:solidFill>
                  <a:schemeClr val="dk2"/>
                </a:solidFill>
                <a:latin typeface="Lato"/>
                <a:ea typeface="Lato"/>
                <a:cs typeface="Lato"/>
                <a:sym typeface="Lato"/>
              </a:rPr>
              <a:t>h</a:t>
            </a:r>
            <a:r>
              <a:rPr lang="en" sz="700" b="1" i="0" u="none" strike="noStrike" cap="none">
                <a:solidFill>
                  <a:schemeClr val="dk2"/>
                </a:solidFill>
                <a:latin typeface="Lato"/>
                <a:ea typeface="Lato"/>
                <a:cs typeface="Lato"/>
                <a:sym typeface="Lato"/>
              </a:rPr>
              <a:t>as </a:t>
            </a:r>
            <a:r>
              <a:rPr lang="en" sz="700" b="1">
                <a:solidFill>
                  <a:schemeClr val="dk2"/>
                </a:solidFill>
                <a:latin typeface="Lato"/>
                <a:ea typeface="Lato"/>
                <a:cs typeface="Lato"/>
                <a:sym typeface="Lato"/>
              </a:rPr>
              <a:t>n</a:t>
            </a:r>
            <a:r>
              <a:rPr lang="en" sz="700" b="1" i="0" u="none" strike="noStrike" cap="none">
                <a:solidFill>
                  <a:schemeClr val="dk2"/>
                </a:solidFill>
                <a:latin typeface="Lato"/>
                <a:ea typeface="Lato"/>
                <a:cs typeface="Lato"/>
                <a:sym typeface="Lato"/>
              </a:rPr>
              <a:t>o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imits</a:t>
            </a:r>
            <a:endParaRPr sz="700" b="1" i="0" u="none" strike="noStrike" cap="none">
              <a:solidFill>
                <a:schemeClr val="dk2"/>
              </a:solidFill>
              <a:latin typeface="Lato"/>
              <a:ea typeface="Lato"/>
              <a:cs typeface="Lato"/>
              <a:sym typeface="Lato"/>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light" type="blank">
  <p:cSld name="BLANK">
    <p:bg>
      <p:bgPr>
        <a:solidFill>
          <a:schemeClr val="lt1"/>
        </a:solidFill>
        <a:effectLst/>
      </p:bgPr>
    </p:bg>
    <p:spTree>
      <p:nvGrpSpPr>
        <p:cNvPr id="1" name="Shape 143"/>
        <p:cNvGrpSpPr/>
        <p:nvPr/>
      </p:nvGrpSpPr>
      <p:grpSpPr>
        <a:xfrm>
          <a:off x="0" y="0"/>
          <a:ext cx="0" cy="0"/>
          <a:chOff x="0" y="0"/>
          <a:chExt cx="0" cy="0"/>
        </a:xfrm>
      </p:grpSpPr>
      <p:sp>
        <p:nvSpPr>
          <p:cNvPr id="144" name="Google Shape;144;p23"/>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a:buNone/>
              <a:defRPr b="1">
                <a:solidFill>
                  <a:schemeClr val="dk2"/>
                </a:solidFill>
                <a:latin typeface="Nunito"/>
                <a:ea typeface="Nunito"/>
                <a:cs typeface="Nunito"/>
                <a:sym typeface="Nunito"/>
              </a:defRPr>
            </a:lvl1pPr>
            <a:lvl2pPr lvl="1">
              <a:buNone/>
              <a:defRPr b="1">
                <a:solidFill>
                  <a:schemeClr val="dk2"/>
                </a:solidFill>
                <a:latin typeface="Nunito"/>
                <a:ea typeface="Nunito"/>
                <a:cs typeface="Nunito"/>
                <a:sym typeface="Nunito"/>
              </a:defRPr>
            </a:lvl2pPr>
            <a:lvl3pPr lvl="2">
              <a:buNone/>
              <a:defRPr b="1">
                <a:solidFill>
                  <a:schemeClr val="dk2"/>
                </a:solidFill>
                <a:latin typeface="Nunito"/>
                <a:ea typeface="Nunito"/>
                <a:cs typeface="Nunito"/>
                <a:sym typeface="Nunito"/>
              </a:defRPr>
            </a:lvl3pPr>
            <a:lvl4pPr lvl="3">
              <a:buNone/>
              <a:defRPr b="1">
                <a:solidFill>
                  <a:schemeClr val="dk2"/>
                </a:solidFill>
                <a:latin typeface="Nunito"/>
                <a:ea typeface="Nunito"/>
                <a:cs typeface="Nunito"/>
                <a:sym typeface="Nunito"/>
              </a:defRPr>
            </a:lvl4pPr>
            <a:lvl5pPr lvl="4">
              <a:buNone/>
              <a:defRPr b="1">
                <a:solidFill>
                  <a:schemeClr val="dk2"/>
                </a:solidFill>
                <a:latin typeface="Nunito"/>
                <a:ea typeface="Nunito"/>
                <a:cs typeface="Nunito"/>
                <a:sym typeface="Nunito"/>
              </a:defRPr>
            </a:lvl5pPr>
            <a:lvl6pPr lvl="5">
              <a:buNone/>
              <a:defRPr b="1">
                <a:solidFill>
                  <a:schemeClr val="dk2"/>
                </a:solidFill>
                <a:latin typeface="Nunito"/>
                <a:ea typeface="Nunito"/>
                <a:cs typeface="Nunito"/>
                <a:sym typeface="Nunito"/>
              </a:defRPr>
            </a:lvl6pPr>
            <a:lvl7pPr lvl="6">
              <a:buNone/>
              <a:defRPr b="1">
                <a:solidFill>
                  <a:schemeClr val="dk2"/>
                </a:solidFill>
                <a:latin typeface="Nunito"/>
                <a:ea typeface="Nunito"/>
                <a:cs typeface="Nunito"/>
                <a:sym typeface="Nunito"/>
              </a:defRPr>
            </a:lvl7pPr>
            <a:lvl8pPr lvl="7">
              <a:buNone/>
              <a:defRPr b="1">
                <a:solidFill>
                  <a:schemeClr val="dk2"/>
                </a:solidFill>
                <a:latin typeface="Nunito"/>
                <a:ea typeface="Nunito"/>
                <a:cs typeface="Nunito"/>
                <a:sym typeface="Nunito"/>
              </a:defRPr>
            </a:lvl8pPr>
            <a:lvl9pPr lvl="8">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randed Title">
  <p:cSld name="TITLE_1_1">
    <p:bg>
      <p:bgPr>
        <a:solidFill>
          <a:srgbClr val="F3EFEE"/>
        </a:solidFill>
        <a:effectLst/>
      </p:bgPr>
    </p:bg>
    <p:spTree>
      <p:nvGrpSpPr>
        <p:cNvPr id="1" name="Shape 14"/>
        <p:cNvGrpSpPr/>
        <p:nvPr/>
      </p:nvGrpSpPr>
      <p:grpSpPr>
        <a:xfrm>
          <a:off x="0" y="0"/>
          <a:ext cx="0" cy="0"/>
          <a:chOff x="0" y="0"/>
          <a:chExt cx="0" cy="0"/>
        </a:xfrm>
      </p:grpSpPr>
      <p:pic>
        <p:nvPicPr>
          <p:cNvPr id="15" name="Google Shape;15;p3"/>
          <p:cNvPicPr preferRelativeResize="0"/>
          <p:nvPr/>
        </p:nvPicPr>
        <p:blipFill rotWithShape="1">
          <a:blip r:embed="rId2">
            <a:alphaModFix/>
          </a:blip>
          <a:srcRect l="6487" t="11057" r="6774" b="13923"/>
          <a:stretch/>
        </p:blipFill>
        <p:spPr>
          <a:xfrm>
            <a:off x="390525" y="281175"/>
            <a:ext cx="3152855" cy="933600"/>
          </a:xfrm>
          <a:prstGeom prst="rect">
            <a:avLst/>
          </a:prstGeom>
          <a:noFill/>
          <a:ln>
            <a:noFill/>
          </a:ln>
        </p:spPr>
      </p:pic>
      <p:pic>
        <p:nvPicPr>
          <p:cNvPr id="16" name="Google Shape;16;p3" descr="null"/>
          <p:cNvPicPr preferRelativeResize="0"/>
          <p:nvPr/>
        </p:nvPicPr>
        <p:blipFill>
          <a:blip r:embed="rId3">
            <a:alphaModFix/>
          </a:blip>
          <a:stretch>
            <a:fillRect/>
          </a:stretch>
        </p:blipFill>
        <p:spPr>
          <a:xfrm>
            <a:off x="3300125" y="-281750"/>
            <a:ext cx="6252425" cy="6007000"/>
          </a:xfrm>
          <a:prstGeom prst="rect">
            <a:avLst/>
          </a:prstGeom>
          <a:noFill/>
          <a:ln>
            <a:noFill/>
          </a:ln>
        </p:spPr>
      </p:pic>
      <p:sp>
        <p:nvSpPr>
          <p:cNvPr id="17" name="Google Shape;17;p3"/>
          <p:cNvSpPr txBox="1">
            <a:spLocks noGrp="1"/>
          </p:cNvSpPr>
          <p:nvPr>
            <p:ph type="ctrTitle"/>
          </p:nvPr>
        </p:nvSpPr>
        <p:spPr>
          <a:xfrm>
            <a:off x="390525" y="1819275"/>
            <a:ext cx="8607000" cy="9336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3C4043"/>
              </a:buClr>
              <a:buSzPts val="4800"/>
              <a:buFont typeface="Nunito"/>
              <a:buNone/>
              <a:defRPr sz="4800">
                <a:solidFill>
                  <a:srgbClr val="3C4043"/>
                </a:solidFill>
                <a:latin typeface="Nunito"/>
                <a:ea typeface="Nunito"/>
                <a:cs typeface="Nunito"/>
                <a:sym typeface="Nunito"/>
              </a:defRPr>
            </a:lvl1pPr>
            <a:lvl2pPr lvl="1" rtl="0">
              <a:spcBef>
                <a:spcPts val="0"/>
              </a:spcBef>
              <a:spcAft>
                <a:spcPts val="0"/>
              </a:spcAft>
              <a:buClr>
                <a:srgbClr val="3C4043"/>
              </a:buClr>
              <a:buSzPts val="4800"/>
              <a:buFont typeface="Nunito"/>
              <a:buNone/>
              <a:defRPr sz="4800">
                <a:solidFill>
                  <a:srgbClr val="3C4043"/>
                </a:solidFill>
                <a:latin typeface="Nunito"/>
                <a:ea typeface="Nunito"/>
                <a:cs typeface="Nunito"/>
                <a:sym typeface="Nunito"/>
              </a:defRPr>
            </a:lvl2pPr>
            <a:lvl3pPr lvl="2" rtl="0">
              <a:spcBef>
                <a:spcPts val="0"/>
              </a:spcBef>
              <a:spcAft>
                <a:spcPts val="0"/>
              </a:spcAft>
              <a:buClr>
                <a:srgbClr val="3C4043"/>
              </a:buClr>
              <a:buSzPts val="4800"/>
              <a:buFont typeface="Nunito"/>
              <a:buNone/>
              <a:defRPr sz="4800">
                <a:solidFill>
                  <a:srgbClr val="3C4043"/>
                </a:solidFill>
                <a:latin typeface="Nunito"/>
                <a:ea typeface="Nunito"/>
                <a:cs typeface="Nunito"/>
                <a:sym typeface="Nunito"/>
              </a:defRPr>
            </a:lvl3pPr>
            <a:lvl4pPr lvl="3" rtl="0">
              <a:spcBef>
                <a:spcPts val="0"/>
              </a:spcBef>
              <a:spcAft>
                <a:spcPts val="0"/>
              </a:spcAft>
              <a:buClr>
                <a:srgbClr val="3C4043"/>
              </a:buClr>
              <a:buSzPts val="4800"/>
              <a:buFont typeface="Nunito"/>
              <a:buNone/>
              <a:defRPr sz="4800">
                <a:solidFill>
                  <a:srgbClr val="3C4043"/>
                </a:solidFill>
                <a:latin typeface="Nunito"/>
                <a:ea typeface="Nunito"/>
                <a:cs typeface="Nunito"/>
                <a:sym typeface="Nunito"/>
              </a:defRPr>
            </a:lvl4pPr>
            <a:lvl5pPr lvl="4" rtl="0">
              <a:spcBef>
                <a:spcPts val="0"/>
              </a:spcBef>
              <a:spcAft>
                <a:spcPts val="0"/>
              </a:spcAft>
              <a:buClr>
                <a:srgbClr val="3C4043"/>
              </a:buClr>
              <a:buSzPts val="4800"/>
              <a:buFont typeface="Nunito"/>
              <a:buNone/>
              <a:defRPr sz="4800">
                <a:solidFill>
                  <a:srgbClr val="3C4043"/>
                </a:solidFill>
                <a:latin typeface="Nunito"/>
                <a:ea typeface="Nunito"/>
                <a:cs typeface="Nunito"/>
                <a:sym typeface="Nunito"/>
              </a:defRPr>
            </a:lvl5pPr>
            <a:lvl6pPr lvl="5" rtl="0">
              <a:spcBef>
                <a:spcPts val="0"/>
              </a:spcBef>
              <a:spcAft>
                <a:spcPts val="0"/>
              </a:spcAft>
              <a:buClr>
                <a:srgbClr val="3C4043"/>
              </a:buClr>
              <a:buSzPts val="4800"/>
              <a:buFont typeface="Nunito"/>
              <a:buNone/>
              <a:defRPr sz="4800">
                <a:solidFill>
                  <a:srgbClr val="3C4043"/>
                </a:solidFill>
                <a:latin typeface="Nunito"/>
                <a:ea typeface="Nunito"/>
                <a:cs typeface="Nunito"/>
                <a:sym typeface="Nunito"/>
              </a:defRPr>
            </a:lvl6pPr>
            <a:lvl7pPr lvl="6" rtl="0">
              <a:spcBef>
                <a:spcPts val="0"/>
              </a:spcBef>
              <a:spcAft>
                <a:spcPts val="0"/>
              </a:spcAft>
              <a:buClr>
                <a:srgbClr val="3C4043"/>
              </a:buClr>
              <a:buSzPts val="4800"/>
              <a:buFont typeface="Nunito"/>
              <a:buNone/>
              <a:defRPr sz="4800">
                <a:solidFill>
                  <a:srgbClr val="3C4043"/>
                </a:solidFill>
                <a:latin typeface="Nunito"/>
                <a:ea typeface="Nunito"/>
                <a:cs typeface="Nunito"/>
                <a:sym typeface="Nunito"/>
              </a:defRPr>
            </a:lvl7pPr>
            <a:lvl8pPr lvl="7" rtl="0">
              <a:spcBef>
                <a:spcPts val="0"/>
              </a:spcBef>
              <a:spcAft>
                <a:spcPts val="0"/>
              </a:spcAft>
              <a:buClr>
                <a:srgbClr val="3C4043"/>
              </a:buClr>
              <a:buSzPts val="4800"/>
              <a:buFont typeface="Nunito"/>
              <a:buNone/>
              <a:defRPr sz="4800">
                <a:solidFill>
                  <a:srgbClr val="3C4043"/>
                </a:solidFill>
                <a:latin typeface="Nunito"/>
                <a:ea typeface="Nunito"/>
                <a:cs typeface="Nunito"/>
                <a:sym typeface="Nunito"/>
              </a:defRPr>
            </a:lvl8pPr>
            <a:lvl9pPr lvl="8" rtl="0">
              <a:spcBef>
                <a:spcPts val="0"/>
              </a:spcBef>
              <a:spcAft>
                <a:spcPts val="0"/>
              </a:spcAft>
              <a:buClr>
                <a:srgbClr val="3C4043"/>
              </a:buClr>
              <a:buSzPts val="4800"/>
              <a:buFont typeface="Nunito"/>
              <a:buNone/>
              <a:defRPr sz="4800">
                <a:solidFill>
                  <a:srgbClr val="3C4043"/>
                </a:solidFill>
                <a:latin typeface="Nunito"/>
                <a:ea typeface="Nunito"/>
                <a:cs typeface="Nunito"/>
                <a:sym typeface="Nunito"/>
              </a:defRPr>
            </a:lvl9pPr>
          </a:lstStyle>
          <a:p>
            <a:endParaRPr/>
          </a:p>
        </p:txBody>
      </p:sp>
      <p:sp>
        <p:nvSpPr>
          <p:cNvPr id="18" name="Google Shape;18;p3"/>
          <p:cNvSpPr txBox="1">
            <a:spLocks noGrp="1"/>
          </p:cNvSpPr>
          <p:nvPr>
            <p:ph type="subTitle" idx="1"/>
          </p:nvPr>
        </p:nvSpPr>
        <p:spPr>
          <a:xfrm>
            <a:off x="390525" y="2789127"/>
            <a:ext cx="8607000" cy="43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C4043"/>
              </a:buClr>
              <a:buSzPts val="2400"/>
              <a:buFont typeface="Nunito"/>
              <a:buNone/>
              <a:defRPr>
                <a:solidFill>
                  <a:srgbClr val="3C4043"/>
                </a:solidFill>
                <a:latin typeface="Nunito"/>
                <a:ea typeface="Nunito"/>
                <a:cs typeface="Nunito"/>
                <a:sym typeface="Nunito"/>
              </a:defRPr>
            </a:lvl1pPr>
            <a:lvl2pPr lvl="1" rtl="0">
              <a:lnSpc>
                <a:spcPct val="100000"/>
              </a:lnSpc>
              <a:spcBef>
                <a:spcPts val="0"/>
              </a:spcBef>
              <a:spcAft>
                <a:spcPts val="0"/>
              </a:spcAft>
              <a:buClr>
                <a:srgbClr val="3C4043"/>
              </a:buClr>
              <a:buSzPts val="1800"/>
              <a:buFont typeface="Nunito"/>
              <a:buNone/>
              <a:defRPr sz="1800">
                <a:solidFill>
                  <a:srgbClr val="3C4043"/>
                </a:solidFill>
                <a:latin typeface="Nunito"/>
                <a:ea typeface="Nunito"/>
                <a:cs typeface="Nunito"/>
                <a:sym typeface="Nunito"/>
              </a:defRPr>
            </a:lvl2pPr>
            <a:lvl3pPr lvl="2" rtl="0">
              <a:lnSpc>
                <a:spcPct val="100000"/>
              </a:lnSpc>
              <a:spcBef>
                <a:spcPts val="0"/>
              </a:spcBef>
              <a:spcAft>
                <a:spcPts val="0"/>
              </a:spcAft>
              <a:buClr>
                <a:srgbClr val="3C4043"/>
              </a:buClr>
              <a:buSzPts val="1800"/>
              <a:buFont typeface="Nunito"/>
              <a:buNone/>
              <a:defRPr sz="1800">
                <a:solidFill>
                  <a:srgbClr val="3C4043"/>
                </a:solidFill>
                <a:latin typeface="Nunito"/>
                <a:ea typeface="Nunito"/>
                <a:cs typeface="Nunito"/>
                <a:sym typeface="Nunito"/>
              </a:defRPr>
            </a:lvl3pPr>
            <a:lvl4pPr lvl="3" rtl="0">
              <a:lnSpc>
                <a:spcPct val="100000"/>
              </a:lnSpc>
              <a:spcBef>
                <a:spcPts val="0"/>
              </a:spcBef>
              <a:spcAft>
                <a:spcPts val="0"/>
              </a:spcAft>
              <a:buClr>
                <a:srgbClr val="3C4043"/>
              </a:buClr>
              <a:buSzPts val="1800"/>
              <a:buFont typeface="Nunito"/>
              <a:buNone/>
              <a:defRPr sz="1800">
                <a:solidFill>
                  <a:srgbClr val="3C4043"/>
                </a:solidFill>
                <a:latin typeface="Nunito"/>
                <a:ea typeface="Nunito"/>
                <a:cs typeface="Nunito"/>
                <a:sym typeface="Nunito"/>
              </a:defRPr>
            </a:lvl4pPr>
            <a:lvl5pPr lvl="4" rtl="0">
              <a:lnSpc>
                <a:spcPct val="100000"/>
              </a:lnSpc>
              <a:spcBef>
                <a:spcPts val="0"/>
              </a:spcBef>
              <a:spcAft>
                <a:spcPts val="0"/>
              </a:spcAft>
              <a:buClr>
                <a:srgbClr val="3C4043"/>
              </a:buClr>
              <a:buSzPts val="1800"/>
              <a:buFont typeface="Nunito"/>
              <a:buNone/>
              <a:defRPr sz="1800">
                <a:solidFill>
                  <a:srgbClr val="3C4043"/>
                </a:solidFill>
                <a:latin typeface="Nunito"/>
                <a:ea typeface="Nunito"/>
                <a:cs typeface="Nunito"/>
                <a:sym typeface="Nunito"/>
              </a:defRPr>
            </a:lvl5pPr>
            <a:lvl6pPr lvl="5" rtl="0">
              <a:lnSpc>
                <a:spcPct val="100000"/>
              </a:lnSpc>
              <a:spcBef>
                <a:spcPts val="0"/>
              </a:spcBef>
              <a:spcAft>
                <a:spcPts val="0"/>
              </a:spcAft>
              <a:buClr>
                <a:srgbClr val="3C4043"/>
              </a:buClr>
              <a:buSzPts val="1800"/>
              <a:buFont typeface="Nunito"/>
              <a:buNone/>
              <a:defRPr sz="1800">
                <a:solidFill>
                  <a:srgbClr val="3C4043"/>
                </a:solidFill>
                <a:latin typeface="Nunito"/>
                <a:ea typeface="Nunito"/>
                <a:cs typeface="Nunito"/>
                <a:sym typeface="Nunito"/>
              </a:defRPr>
            </a:lvl6pPr>
            <a:lvl7pPr lvl="6" rtl="0">
              <a:lnSpc>
                <a:spcPct val="100000"/>
              </a:lnSpc>
              <a:spcBef>
                <a:spcPts val="0"/>
              </a:spcBef>
              <a:spcAft>
                <a:spcPts val="0"/>
              </a:spcAft>
              <a:buClr>
                <a:srgbClr val="3C4043"/>
              </a:buClr>
              <a:buSzPts val="1800"/>
              <a:buFont typeface="Nunito"/>
              <a:buNone/>
              <a:defRPr sz="1800">
                <a:solidFill>
                  <a:srgbClr val="3C4043"/>
                </a:solidFill>
                <a:latin typeface="Nunito"/>
                <a:ea typeface="Nunito"/>
                <a:cs typeface="Nunito"/>
                <a:sym typeface="Nunito"/>
              </a:defRPr>
            </a:lvl7pPr>
            <a:lvl8pPr lvl="7" rtl="0">
              <a:lnSpc>
                <a:spcPct val="100000"/>
              </a:lnSpc>
              <a:spcBef>
                <a:spcPts val="0"/>
              </a:spcBef>
              <a:spcAft>
                <a:spcPts val="0"/>
              </a:spcAft>
              <a:buClr>
                <a:srgbClr val="3C4043"/>
              </a:buClr>
              <a:buSzPts val="1800"/>
              <a:buFont typeface="Nunito"/>
              <a:buNone/>
              <a:defRPr sz="1800">
                <a:solidFill>
                  <a:srgbClr val="3C4043"/>
                </a:solidFill>
                <a:latin typeface="Nunito"/>
                <a:ea typeface="Nunito"/>
                <a:cs typeface="Nunito"/>
                <a:sym typeface="Nunito"/>
              </a:defRPr>
            </a:lvl8pPr>
            <a:lvl9pPr lvl="8" rtl="0">
              <a:lnSpc>
                <a:spcPct val="100000"/>
              </a:lnSpc>
              <a:spcBef>
                <a:spcPts val="0"/>
              </a:spcBef>
              <a:spcAft>
                <a:spcPts val="0"/>
              </a:spcAft>
              <a:buClr>
                <a:srgbClr val="3C4043"/>
              </a:buClr>
              <a:buSzPts val="1800"/>
              <a:buFont typeface="Nunito"/>
              <a:buNone/>
              <a:defRPr sz="1800">
                <a:solidFill>
                  <a:srgbClr val="3C4043"/>
                </a:solidFill>
                <a:latin typeface="Nunito"/>
                <a:ea typeface="Nunito"/>
                <a:cs typeface="Nunito"/>
                <a:sym typeface="Nunito"/>
              </a:defRPr>
            </a:lvl9pPr>
          </a:lstStyle>
          <a:p>
            <a:endParaRPr/>
          </a:p>
        </p:txBody>
      </p:sp>
      <p:sp>
        <p:nvSpPr>
          <p:cNvPr id="19" name="Google Shape;19;p3"/>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rgbClr val="F3F3F3"/>
                </a:solidFill>
              </a:defRPr>
            </a:lvl1pPr>
            <a:lvl2pPr lvl="1" rtl="0">
              <a:buNone/>
              <a:defRPr>
                <a:solidFill>
                  <a:srgbClr val="F3F3F3"/>
                </a:solidFill>
              </a:defRPr>
            </a:lvl2pPr>
            <a:lvl3pPr lvl="2" rtl="0">
              <a:buNone/>
              <a:defRPr>
                <a:solidFill>
                  <a:srgbClr val="F3F3F3"/>
                </a:solidFill>
              </a:defRPr>
            </a:lvl3pPr>
            <a:lvl4pPr lvl="3" rtl="0">
              <a:buNone/>
              <a:defRPr>
                <a:solidFill>
                  <a:srgbClr val="F3F3F3"/>
                </a:solidFill>
              </a:defRPr>
            </a:lvl4pPr>
            <a:lvl5pPr lvl="4" rtl="0">
              <a:buNone/>
              <a:defRPr>
                <a:solidFill>
                  <a:srgbClr val="F3F3F3"/>
                </a:solidFill>
              </a:defRPr>
            </a:lvl5pPr>
            <a:lvl6pPr lvl="5" rtl="0">
              <a:buNone/>
              <a:defRPr>
                <a:solidFill>
                  <a:srgbClr val="F3F3F3"/>
                </a:solidFill>
              </a:defRPr>
            </a:lvl6pPr>
            <a:lvl7pPr lvl="6" rtl="0">
              <a:buNone/>
              <a:defRPr>
                <a:solidFill>
                  <a:srgbClr val="F3F3F3"/>
                </a:solidFill>
              </a:defRPr>
            </a:lvl7pPr>
            <a:lvl8pPr lvl="7" rtl="0">
              <a:buNone/>
              <a:defRPr>
                <a:solidFill>
                  <a:srgbClr val="F3F3F3"/>
                </a:solidFill>
              </a:defRPr>
            </a:lvl8pPr>
            <a:lvl9pPr lvl="8" rtl="0">
              <a:buNone/>
              <a:defRPr>
                <a:solidFill>
                  <a:srgbClr val="F3F3F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white">
  <p:cSld name="BLANK_2">
    <p:bg>
      <p:bgPr>
        <a:solidFill>
          <a:srgbClr val="FFFFFF"/>
        </a:solidFill>
        <a:effectLst/>
      </p:bgPr>
    </p:bg>
    <p:spTree>
      <p:nvGrpSpPr>
        <p:cNvPr id="1" name="Shape 145"/>
        <p:cNvGrpSpPr/>
        <p:nvPr/>
      </p:nvGrpSpPr>
      <p:grpSpPr>
        <a:xfrm>
          <a:off x="0" y="0"/>
          <a:ext cx="0" cy="0"/>
          <a:chOff x="0" y="0"/>
          <a:chExt cx="0" cy="0"/>
        </a:xfrm>
      </p:grpSpPr>
      <p:sp>
        <p:nvSpPr>
          <p:cNvPr id="146" name="Google Shape;146;p24"/>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dk2"/>
                </a:solidFill>
                <a:latin typeface="Nunito"/>
                <a:ea typeface="Nunito"/>
                <a:cs typeface="Nunito"/>
                <a:sym typeface="Nunito"/>
              </a:defRPr>
            </a:lvl1pPr>
            <a:lvl2pPr lvl="1" rtl="0">
              <a:buNone/>
              <a:defRPr>
                <a:solidFill>
                  <a:schemeClr val="dk2"/>
                </a:solidFill>
                <a:latin typeface="Nunito"/>
                <a:ea typeface="Nunito"/>
                <a:cs typeface="Nunito"/>
                <a:sym typeface="Nunito"/>
              </a:defRPr>
            </a:lvl2pPr>
            <a:lvl3pPr lvl="2" rtl="0">
              <a:buNone/>
              <a:defRPr>
                <a:solidFill>
                  <a:schemeClr val="dk2"/>
                </a:solidFill>
                <a:latin typeface="Nunito"/>
                <a:ea typeface="Nunito"/>
                <a:cs typeface="Nunito"/>
                <a:sym typeface="Nunito"/>
              </a:defRPr>
            </a:lvl3pPr>
            <a:lvl4pPr lvl="3" rtl="0">
              <a:buNone/>
              <a:defRPr>
                <a:solidFill>
                  <a:schemeClr val="dk2"/>
                </a:solidFill>
                <a:latin typeface="Nunito"/>
                <a:ea typeface="Nunito"/>
                <a:cs typeface="Nunito"/>
                <a:sym typeface="Nunito"/>
              </a:defRPr>
            </a:lvl4pPr>
            <a:lvl5pPr lvl="4" rtl="0">
              <a:buNone/>
              <a:defRPr>
                <a:solidFill>
                  <a:schemeClr val="dk2"/>
                </a:solidFill>
                <a:latin typeface="Nunito"/>
                <a:ea typeface="Nunito"/>
                <a:cs typeface="Nunito"/>
                <a:sym typeface="Nunito"/>
              </a:defRPr>
            </a:lvl5pPr>
            <a:lvl6pPr lvl="5" rtl="0">
              <a:buNone/>
              <a:defRPr>
                <a:solidFill>
                  <a:schemeClr val="dk2"/>
                </a:solidFill>
                <a:latin typeface="Nunito"/>
                <a:ea typeface="Nunito"/>
                <a:cs typeface="Nunito"/>
                <a:sym typeface="Nunito"/>
              </a:defRPr>
            </a:lvl6pPr>
            <a:lvl7pPr lvl="6" rtl="0">
              <a:buNone/>
              <a:defRPr>
                <a:solidFill>
                  <a:schemeClr val="dk2"/>
                </a:solidFill>
                <a:latin typeface="Nunito"/>
                <a:ea typeface="Nunito"/>
                <a:cs typeface="Nunito"/>
                <a:sym typeface="Nunito"/>
              </a:defRPr>
            </a:lvl7pPr>
            <a:lvl8pPr lvl="7" rtl="0">
              <a:buNone/>
              <a:defRPr>
                <a:solidFill>
                  <a:schemeClr val="dk2"/>
                </a:solidFill>
                <a:latin typeface="Nunito"/>
                <a:ea typeface="Nunito"/>
                <a:cs typeface="Nunito"/>
                <a:sym typeface="Nunito"/>
              </a:defRPr>
            </a:lvl8pPr>
            <a:lvl9pPr lvl="8" rtl="0">
              <a:buNone/>
              <a:defRPr>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 corner purple" type="secHead">
  <p:cSld name="SECTION_HEADER">
    <p:bg>
      <p:bgPr>
        <a:solidFill>
          <a:srgbClr val="00797E"/>
        </a:solid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lgn="r">
              <a:spcBef>
                <a:spcPts val="0"/>
              </a:spcBef>
              <a:spcAft>
                <a:spcPts val="0"/>
              </a:spcAft>
              <a:buClr>
                <a:srgbClr val="F3EFEE"/>
              </a:buClr>
              <a:buSzPts val="4200"/>
              <a:buFont typeface="Nunito"/>
              <a:buNone/>
              <a:defRPr sz="4200">
                <a:solidFill>
                  <a:srgbClr val="F3EFEE"/>
                </a:solidFill>
                <a:latin typeface="Nunito"/>
                <a:ea typeface="Nunito"/>
                <a:cs typeface="Nunito"/>
                <a:sym typeface="Nunito"/>
              </a:defRPr>
            </a:lvl1pPr>
            <a:lvl2pPr lvl="1">
              <a:spcBef>
                <a:spcPts val="0"/>
              </a:spcBef>
              <a:spcAft>
                <a:spcPts val="0"/>
              </a:spcAft>
              <a:buSzPts val="4200"/>
              <a:buFont typeface="Nunito"/>
              <a:buNone/>
              <a:defRPr sz="4200">
                <a:latin typeface="Nunito"/>
                <a:ea typeface="Nunito"/>
                <a:cs typeface="Nunito"/>
                <a:sym typeface="Nunito"/>
              </a:defRPr>
            </a:lvl2pPr>
            <a:lvl3pPr lvl="2">
              <a:spcBef>
                <a:spcPts val="0"/>
              </a:spcBef>
              <a:spcAft>
                <a:spcPts val="0"/>
              </a:spcAft>
              <a:buSzPts val="4200"/>
              <a:buFont typeface="Nunito"/>
              <a:buNone/>
              <a:defRPr sz="4200">
                <a:latin typeface="Nunito"/>
                <a:ea typeface="Nunito"/>
                <a:cs typeface="Nunito"/>
                <a:sym typeface="Nunito"/>
              </a:defRPr>
            </a:lvl3pPr>
            <a:lvl4pPr lvl="3">
              <a:spcBef>
                <a:spcPts val="0"/>
              </a:spcBef>
              <a:spcAft>
                <a:spcPts val="0"/>
              </a:spcAft>
              <a:buSzPts val="4200"/>
              <a:buFont typeface="Nunito"/>
              <a:buNone/>
              <a:defRPr sz="4200">
                <a:latin typeface="Nunito"/>
                <a:ea typeface="Nunito"/>
                <a:cs typeface="Nunito"/>
                <a:sym typeface="Nunito"/>
              </a:defRPr>
            </a:lvl4pPr>
            <a:lvl5pPr lvl="4">
              <a:spcBef>
                <a:spcPts val="0"/>
              </a:spcBef>
              <a:spcAft>
                <a:spcPts val="0"/>
              </a:spcAft>
              <a:buSzPts val="4200"/>
              <a:buFont typeface="Nunito"/>
              <a:buNone/>
              <a:defRPr sz="4200">
                <a:latin typeface="Nunito"/>
                <a:ea typeface="Nunito"/>
                <a:cs typeface="Nunito"/>
                <a:sym typeface="Nunito"/>
              </a:defRPr>
            </a:lvl5pPr>
            <a:lvl6pPr lvl="5">
              <a:spcBef>
                <a:spcPts val="0"/>
              </a:spcBef>
              <a:spcAft>
                <a:spcPts val="0"/>
              </a:spcAft>
              <a:buSzPts val="4200"/>
              <a:buFont typeface="Nunito"/>
              <a:buNone/>
              <a:defRPr sz="4200">
                <a:latin typeface="Nunito"/>
                <a:ea typeface="Nunito"/>
                <a:cs typeface="Nunito"/>
                <a:sym typeface="Nunito"/>
              </a:defRPr>
            </a:lvl6pPr>
            <a:lvl7pPr lvl="6">
              <a:spcBef>
                <a:spcPts val="0"/>
              </a:spcBef>
              <a:spcAft>
                <a:spcPts val="0"/>
              </a:spcAft>
              <a:buSzPts val="4200"/>
              <a:buFont typeface="Nunito"/>
              <a:buNone/>
              <a:defRPr sz="4200">
                <a:latin typeface="Nunito"/>
                <a:ea typeface="Nunito"/>
                <a:cs typeface="Nunito"/>
                <a:sym typeface="Nunito"/>
              </a:defRPr>
            </a:lvl7pPr>
            <a:lvl8pPr lvl="7">
              <a:spcBef>
                <a:spcPts val="0"/>
              </a:spcBef>
              <a:spcAft>
                <a:spcPts val="0"/>
              </a:spcAft>
              <a:buSzPts val="4200"/>
              <a:buFont typeface="Nunito"/>
              <a:buNone/>
              <a:defRPr sz="4200">
                <a:latin typeface="Nunito"/>
                <a:ea typeface="Nunito"/>
                <a:cs typeface="Nunito"/>
                <a:sym typeface="Nunito"/>
              </a:defRPr>
            </a:lvl8pPr>
            <a:lvl9pPr lvl="8">
              <a:spcBef>
                <a:spcPts val="0"/>
              </a:spcBef>
              <a:spcAft>
                <a:spcPts val="0"/>
              </a:spcAft>
              <a:buSzPts val="4200"/>
              <a:buFont typeface="Nunito"/>
              <a:buNone/>
              <a:defRPr sz="4200">
                <a:latin typeface="Nunito"/>
                <a:ea typeface="Nunito"/>
                <a:cs typeface="Nunito"/>
                <a:sym typeface="Nunito"/>
              </a:defRPr>
            </a:lvl9pPr>
          </a:lstStyle>
          <a:p>
            <a:endParaRPr/>
          </a:p>
        </p:txBody>
      </p:sp>
      <p:pic>
        <p:nvPicPr>
          <p:cNvPr id="22" name="Google Shape;22;p4" descr="null"/>
          <p:cNvPicPr preferRelativeResize="0"/>
          <p:nvPr/>
        </p:nvPicPr>
        <p:blipFill rotWithShape="1">
          <a:blip r:embed="rId2">
            <a:alphaModFix/>
          </a:blip>
          <a:srcRect/>
          <a:stretch/>
        </p:blipFill>
        <p:spPr>
          <a:xfrm>
            <a:off x="0" y="2459325"/>
            <a:ext cx="4348375" cy="2684175"/>
          </a:xfrm>
          <a:prstGeom prst="rect">
            <a:avLst/>
          </a:prstGeom>
          <a:noFill/>
          <a:ln>
            <a:noFill/>
          </a:ln>
        </p:spPr>
      </p:pic>
      <p:sp>
        <p:nvSpPr>
          <p:cNvPr id="23" name="Google Shape;23;p4"/>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lt1"/>
                </a:solidFill>
                <a:latin typeface="Nunito"/>
                <a:ea typeface="Nunito"/>
                <a:cs typeface="Nunito"/>
                <a:sym typeface="Nunito"/>
              </a:defRPr>
            </a:lvl1pPr>
            <a:lvl2pPr lvl="1" rtl="0">
              <a:buNone/>
              <a:defRPr b="1">
                <a:solidFill>
                  <a:schemeClr val="lt1"/>
                </a:solidFill>
                <a:latin typeface="Nunito"/>
                <a:ea typeface="Nunito"/>
                <a:cs typeface="Nunito"/>
                <a:sym typeface="Nunito"/>
              </a:defRPr>
            </a:lvl2pPr>
            <a:lvl3pPr lvl="2" rtl="0">
              <a:buNone/>
              <a:defRPr b="1">
                <a:solidFill>
                  <a:schemeClr val="lt1"/>
                </a:solidFill>
                <a:latin typeface="Nunito"/>
                <a:ea typeface="Nunito"/>
                <a:cs typeface="Nunito"/>
                <a:sym typeface="Nunito"/>
              </a:defRPr>
            </a:lvl3pPr>
            <a:lvl4pPr lvl="3" rtl="0">
              <a:buNone/>
              <a:defRPr b="1">
                <a:solidFill>
                  <a:schemeClr val="lt1"/>
                </a:solidFill>
                <a:latin typeface="Nunito"/>
                <a:ea typeface="Nunito"/>
                <a:cs typeface="Nunito"/>
                <a:sym typeface="Nunito"/>
              </a:defRPr>
            </a:lvl4pPr>
            <a:lvl5pPr lvl="4" rtl="0">
              <a:buNone/>
              <a:defRPr b="1">
                <a:solidFill>
                  <a:schemeClr val="lt1"/>
                </a:solidFill>
                <a:latin typeface="Nunito"/>
                <a:ea typeface="Nunito"/>
                <a:cs typeface="Nunito"/>
                <a:sym typeface="Nunito"/>
              </a:defRPr>
            </a:lvl5pPr>
            <a:lvl6pPr lvl="5" rtl="0">
              <a:buNone/>
              <a:defRPr b="1">
                <a:solidFill>
                  <a:schemeClr val="lt1"/>
                </a:solidFill>
                <a:latin typeface="Nunito"/>
                <a:ea typeface="Nunito"/>
                <a:cs typeface="Nunito"/>
                <a:sym typeface="Nunito"/>
              </a:defRPr>
            </a:lvl6pPr>
            <a:lvl7pPr lvl="6" rtl="0">
              <a:buNone/>
              <a:defRPr b="1">
                <a:solidFill>
                  <a:schemeClr val="lt1"/>
                </a:solidFill>
                <a:latin typeface="Nunito"/>
                <a:ea typeface="Nunito"/>
                <a:cs typeface="Nunito"/>
                <a:sym typeface="Nunito"/>
              </a:defRPr>
            </a:lvl7pPr>
            <a:lvl8pPr lvl="7" rtl="0">
              <a:buNone/>
              <a:defRPr b="1">
                <a:solidFill>
                  <a:schemeClr val="lt1"/>
                </a:solidFill>
                <a:latin typeface="Nunito"/>
                <a:ea typeface="Nunito"/>
                <a:cs typeface="Nunito"/>
                <a:sym typeface="Nunito"/>
              </a:defRPr>
            </a:lvl8pPr>
            <a:lvl9pPr lvl="8" rtl="0">
              <a:buNone/>
              <a:defRPr b="1">
                <a:solidFill>
                  <a:schemeClr val="lt1"/>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24" name="Google Shape;24;p4"/>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lt1"/>
                </a:solidFill>
                <a:latin typeface="Lato"/>
                <a:ea typeface="Lato"/>
                <a:cs typeface="Lato"/>
                <a:sym typeface="Lato"/>
              </a:rPr>
              <a:t>© 20</a:t>
            </a:r>
            <a:r>
              <a:rPr lang="en" sz="700">
                <a:solidFill>
                  <a:schemeClr val="lt1"/>
                </a:solidFill>
                <a:latin typeface="Lato"/>
                <a:ea typeface="Lato"/>
                <a:cs typeface="Lato"/>
                <a:sym typeface="Lato"/>
              </a:rPr>
              <a:t>20</a:t>
            </a:r>
            <a:r>
              <a:rPr lang="en" sz="700" b="0" i="0" u="none" strike="noStrike" cap="none">
                <a:solidFill>
                  <a:schemeClr val="lt1"/>
                </a:solidFill>
                <a:latin typeface="Lato"/>
                <a:ea typeface="Lato"/>
                <a:cs typeface="Lato"/>
                <a:sym typeface="Lato"/>
              </a:rPr>
              <a:t> </a:t>
            </a:r>
            <a:r>
              <a:rPr lang="en" sz="700" b="1" i="0" u="none" strike="noStrike" cap="none">
                <a:solidFill>
                  <a:schemeClr val="lt1"/>
                </a:solidFill>
                <a:latin typeface="Lato"/>
                <a:ea typeface="Lato"/>
                <a:cs typeface="Lato"/>
                <a:sym typeface="Lato"/>
              </a:rPr>
              <a:t>CAST | Until </a:t>
            </a:r>
            <a:r>
              <a:rPr lang="en" sz="700" b="1">
                <a:solidFill>
                  <a:schemeClr val="lt1"/>
                </a:solidFill>
                <a:latin typeface="Lato"/>
                <a:ea typeface="Lato"/>
                <a:cs typeface="Lato"/>
                <a:sym typeface="Lato"/>
              </a:rPr>
              <a:t>l</a:t>
            </a:r>
            <a:r>
              <a:rPr lang="en" sz="700" b="1" i="0" u="none" strike="noStrike" cap="none">
                <a:solidFill>
                  <a:schemeClr val="lt1"/>
                </a:solidFill>
                <a:latin typeface="Lato"/>
                <a:ea typeface="Lato"/>
                <a:cs typeface="Lato"/>
                <a:sym typeface="Lato"/>
              </a:rPr>
              <a:t>earning </a:t>
            </a:r>
            <a:r>
              <a:rPr lang="en" sz="700" b="1">
                <a:solidFill>
                  <a:schemeClr val="lt1"/>
                </a:solidFill>
                <a:latin typeface="Lato"/>
                <a:ea typeface="Lato"/>
                <a:cs typeface="Lato"/>
                <a:sym typeface="Lato"/>
              </a:rPr>
              <a:t>h</a:t>
            </a:r>
            <a:r>
              <a:rPr lang="en" sz="700" b="1" i="0" u="none" strike="noStrike" cap="none">
                <a:solidFill>
                  <a:schemeClr val="lt1"/>
                </a:solidFill>
                <a:latin typeface="Lato"/>
                <a:ea typeface="Lato"/>
                <a:cs typeface="Lato"/>
                <a:sym typeface="Lato"/>
              </a:rPr>
              <a:t>as </a:t>
            </a:r>
            <a:r>
              <a:rPr lang="en" sz="700" b="1">
                <a:solidFill>
                  <a:schemeClr val="lt1"/>
                </a:solidFill>
                <a:latin typeface="Lato"/>
                <a:ea typeface="Lato"/>
                <a:cs typeface="Lato"/>
                <a:sym typeface="Lato"/>
              </a:rPr>
              <a:t>n</a:t>
            </a:r>
            <a:r>
              <a:rPr lang="en" sz="700" b="1" i="0" u="none" strike="noStrike" cap="none">
                <a:solidFill>
                  <a:schemeClr val="lt1"/>
                </a:solidFill>
                <a:latin typeface="Lato"/>
                <a:ea typeface="Lato"/>
                <a:cs typeface="Lato"/>
                <a:sym typeface="Lato"/>
              </a:rPr>
              <a:t>o </a:t>
            </a:r>
            <a:r>
              <a:rPr lang="en" sz="700" b="1">
                <a:solidFill>
                  <a:schemeClr val="lt1"/>
                </a:solidFill>
                <a:latin typeface="Lato"/>
                <a:ea typeface="Lato"/>
                <a:cs typeface="Lato"/>
                <a:sym typeface="Lato"/>
              </a:rPr>
              <a:t>l</a:t>
            </a:r>
            <a:r>
              <a:rPr lang="en" sz="700" b="1" i="0" u="none" strike="noStrike" cap="none">
                <a:solidFill>
                  <a:schemeClr val="lt1"/>
                </a:solidFill>
                <a:latin typeface="Lato"/>
                <a:ea typeface="Lato"/>
                <a:cs typeface="Lato"/>
                <a:sym typeface="Lato"/>
              </a:rPr>
              <a:t>imits</a:t>
            </a:r>
            <a:endParaRPr sz="700" b="1" i="0" u="none" strike="noStrike" cap="none">
              <a:solidFill>
                <a:schemeClr val="lt1"/>
              </a:solidFill>
              <a:latin typeface="Lato"/>
              <a:ea typeface="Lato"/>
              <a:cs typeface="Lato"/>
              <a:sym typeface="La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 corner gray on light bg">
  <p:cSld name="SECTION_HEADER_1_2">
    <p:bg>
      <p:bgPr>
        <a:solidFill>
          <a:srgbClr val="F3EFEE"/>
        </a:solidFill>
        <a:effectLst/>
      </p:bgPr>
    </p:bg>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1626450" y="2065350"/>
            <a:ext cx="7445700" cy="1012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3C4043"/>
              </a:buClr>
              <a:buSzPts val="4200"/>
              <a:buFont typeface="Lato"/>
              <a:buNone/>
              <a:defRPr sz="4200" b="1">
                <a:solidFill>
                  <a:srgbClr val="3C4043"/>
                </a:solidFill>
                <a:latin typeface="Lato"/>
                <a:ea typeface="Lato"/>
                <a:cs typeface="Lato"/>
                <a:sym typeface="Lato"/>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a:endParaRPr/>
          </a:p>
        </p:txBody>
      </p:sp>
      <p:pic>
        <p:nvPicPr>
          <p:cNvPr id="27" name="Google Shape;27;p5" descr="null"/>
          <p:cNvPicPr preferRelativeResize="0"/>
          <p:nvPr/>
        </p:nvPicPr>
        <p:blipFill rotWithShape="1">
          <a:blip r:embed="rId2">
            <a:alphaModFix/>
          </a:blip>
          <a:srcRect/>
          <a:stretch/>
        </p:blipFill>
        <p:spPr>
          <a:xfrm>
            <a:off x="0" y="2459325"/>
            <a:ext cx="4348375" cy="2684175"/>
          </a:xfrm>
          <a:prstGeom prst="rect">
            <a:avLst/>
          </a:prstGeom>
          <a:noFill/>
          <a:ln>
            <a:noFill/>
          </a:ln>
        </p:spPr>
      </p:pic>
      <p:sp>
        <p:nvSpPr>
          <p:cNvPr id="28" name="Google Shape;28;p5"/>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29" name="Google Shape;29;p5"/>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dk2"/>
                </a:solidFill>
                <a:latin typeface="Lato"/>
                <a:ea typeface="Lato"/>
                <a:cs typeface="Lato"/>
                <a:sym typeface="Lato"/>
              </a:rPr>
              <a:t>© 20</a:t>
            </a:r>
            <a:r>
              <a:rPr lang="en" sz="700">
                <a:solidFill>
                  <a:schemeClr val="dk2"/>
                </a:solidFill>
                <a:latin typeface="Lato"/>
                <a:ea typeface="Lato"/>
                <a:cs typeface="Lato"/>
                <a:sym typeface="Lato"/>
              </a:rPr>
              <a:t>20</a:t>
            </a:r>
            <a:r>
              <a:rPr lang="en" sz="700" b="0" i="0" u="none" strike="noStrike" cap="none">
                <a:solidFill>
                  <a:schemeClr val="dk2"/>
                </a:solidFill>
                <a:latin typeface="Lato"/>
                <a:ea typeface="Lato"/>
                <a:cs typeface="Lato"/>
                <a:sym typeface="Lato"/>
              </a:rPr>
              <a:t> </a:t>
            </a:r>
            <a:r>
              <a:rPr lang="en" sz="700" b="1" i="0" u="none" strike="noStrike" cap="none">
                <a:solidFill>
                  <a:schemeClr val="dk2"/>
                </a:solidFill>
                <a:latin typeface="Lato"/>
                <a:ea typeface="Lato"/>
                <a:cs typeface="Lato"/>
                <a:sym typeface="Lato"/>
              </a:rPr>
              <a:t>CAST | Until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earning </a:t>
            </a:r>
            <a:r>
              <a:rPr lang="en" sz="700" b="1">
                <a:solidFill>
                  <a:schemeClr val="dk2"/>
                </a:solidFill>
                <a:latin typeface="Lato"/>
                <a:ea typeface="Lato"/>
                <a:cs typeface="Lato"/>
                <a:sym typeface="Lato"/>
              </a:rPr>
              <a:t>h</a:t>
            </a:r>
            <a:r>
              <a:rPr lang="en" sz="700" b="1" i="0" u="none" strike="noStrike" cap="none">
                <a:solidFill>
                  <a:schemeClr val="dk2"/>
                </a:solidFill>
                <a:latin typeface="Lato"/>
                <a:ea typeface="Lato"/>
                <a:cs typeface="Lato"/>
                <a:sym typeface="Lato"/>
              </a:rPr>
              <a:t>as </a:t>
            </a:r>
            <a:r>
              <a:rPr lang="en" sz="700" b="1">
                <a:solidFill>
                  <a:schemeClr val="dk2"/>
                </a:solidFill>
                <a:latin typeface="Lato"/>
                <a:ea typeface="Lato"/>
                <a:cs typeface="Lato"/>
                <a:sym typeface="Lato"/>
              </a:rPr>
              <a:t>n</a:t>
            </a:r>
            <a:r>
              <a:rPr lang="en" sz="700" b="1" i="0" u="none" strike="noStrike" cap="none">
                <a:solidFill>
                  <a:schemeClr val="dk2"/>
                </a:solidFill>
                <a:latin typeface="Lato"/>
                <a:ea typeface="Lato"/>
                <a:cs typeface="Lato"/>
                <a:sym typeface="Lato"/>
              </a:rPr>
              <a:t>o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imits</a:t>
            </a:r>
            <a:endParaRPr sz="700" b="1" i="0" u="none" strike="noStrike" cap="none">
              <a:solidFill>
                <a:schemeClr val="dk2"/>
              </a:solidFill>
              <a:latin typeface="Lato"/>
              <a:ea typeface="Lato"/>
              <a:cs typeface="Lato"/>
              <a:sym typeface="La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 gray mark L">
  <p:cSld name="SECTION_HEADER_1_1">
    <p:bg>
      <p:bgPr>
        <a:solidFill>
          <a:srgbClr val="F3EFEE"/>
        </a:solidFill>
        <a:effectLst/>
      </p:bgPr>
    </p:bg>
    <p:spTree>
      <p:nvGrpSpPr>
        <p:cNvPr id="1" name="Shape 30"/>
        <p:cNvGrpSpPr/>
        <p:nvPr/>
      </p:nvGrpSpPr>
      <p:grpSpPr>
        <a:xfrm>
          <a:off x="0" y="0"/>
          <a:ext cx="0" cy="0"/>
          <a:chOff x="0" y="0"/>
          <a:chExt cx="0" cy="0"/>
        </a:xfrm>
      </p:grpSpPr>
      <p:pic>
        <p:nvPicPr>
          <p:cNvPr id="31" name="Google Shape;31;p6" descr="null"/>
          <p:cNvPicPr preferRelativeResize="0"/>
          <p:nvPr/>
        </p:nvPicPr>
        <p:blipFill>
          <a:blip r:embed="rId2">
            <a:alphaModFix/>
          </a:blip>
          <a:stretch>
            <a:fillRect/>
          </a:stretch>
        </p:blipFill>
        <p:spPr>
          <a:xfrm>
            <a:off x="-1116225" y="-445450"/>
            <a:ext cx="6593225" cy="6334400"/>
          </a:xfrm>
          <a:prstGeom prst="rect">
            <a:avLst/>
          </a:prstGeom>
          <a:noFill/>
          <a:ln>
            <a:noFill/>
          </a:ln>
        </p:spPr>
      </p:pic>
      <p:sp>
        <p:nvSpPr>
          <p:cNvPr id="32" name="Google Shape;32;p6"/>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3C4043"/>
              </a:buClr>
              <a:buSzPts val="4200"/>
              <a:buFont typeface="Lato"/>
              <a:buNone/>
              <a:defRPr sz="4200" b="1">
                <a:solidFill>
                  <a:srgbClr val="3C4043"/>
                </a:solidFill>
                <a:latin typeface="Lato"/>
                <a:ea typeface="Lato"/>
                <a:cs typeface="Lato"/>
                <a:sym typeface="Lato"/>
              </a:defRPr>
            </a:lvl1pPr>
            <a:lvl2pPr lvl="1" rtl="0">
              <a:spcBef>
                <a:spcPts val="0"/>
              </a:spcBef>
              <a:spcAft>
                <a:spcPts val="0"/>
              </a:spcAft>
              <a:buClr>
                <a:srgbClr val="000000"/>
              </a:buClr>
              <a:buSzPts val="4200"/>
              <a:buNone/>
              <a:defRPr sz="4200">
                <a:solidFill>
                  <a:srgbClr val="000000"/>
                </a:solidFill>
              </a:defRPr>
            </a:lvl2pPr>
            <a:lvl3pPr lvl="2" rtl="0">
              <a:spcBef>
                <a:spcPts val="0"/>
              </a:spcBef>
              <a:spcAft>
                <a:spcPts val="0"/>
              </a:spcAft>
              <a:buClr>
                <a:srgbClr val="000000"/>
              </a:buClr>
              <a:buSzPts val="4200"/>
              <a:buNone/>
              <a:defRPr sz="4200">
                <a:solidFill>
                  <a:srgbClr val="000000"/>
                </a:solidFill>
              </a:defRPr>
            </a:lvl3pPr>
            <a:lvl4pPr lvl="3" rtl="0">
              <a:spcBef>
                <a:spcPts val="0"/>
              </a:spcBef>
              <a:spcAft>
                <a:spcPts val="0"/>
              </a:spcAft>
              <a:buClr>
                <a:srgbClr val="000000"/>
              </a:buClr>
              <a:buSzPts val="4200"/>
              <a:buNone/>
              <a:defRPr sz="4200">
                <a:solidFill>
                  <a:srgbClr val="000000"/>
                </a:solidFill>
              </a:defRPr>
            </a:lvl4pPr>
            <a:lvl5pPr lvl="4" rtl="0">
              <a:spcBef>
                <a:spcPts val="0"/>
              </a:spcBef>
              <a:spcAft>
                <a:spcPts val="0"/>
              </a:spcAft>
              <a:buClr>
                <a:srgbClr val="000000"/>
              </a:buClr>
              <a:buSzPts val="4200"/>
              <a:buNone/>
              <a:defRPr sz="4200">
                <a:solidFill>
                  <a:srgbClr val="000000"/>
                </a:solidFill>
              </a:defRPr>
            </a:lvl5pPr>
            <a:lvl6pPr lvl="5" rtl="0">
              <a:spcBef>
                <a:spcPts val="0"/>
              </a:spcBef>
              <a:spcAft>
                <a:spcPts val="0"/>
              </a:spcAft>
              <a:buClr>
                <a:srgbClr val="000000"/>
              </a:buClr>
              <a:buSzPts val="4200"/>
              <a:buNone/>
              <a:defRPr sz="4200">
                <a:solidFill>
                  <a:srgbClr val="000000"/>
                </a:solidFill>
              </a:defRPr>
            </a:lvl6pPr>
            <a:lvl7pPr lvl="6" rtl="0">
              <a:spcBef>
                <a:spcPts val="0"/>
              </a:spcBef>
              <a:spcAft>
                <a:spcPts val="0"/>
              </a:spcAft>
              <a:buClr>
                <a:srgbClr val="000000"/>
              </a:buClr>
              <a:buSzPts val="4200"/>
              <a:buNone/>
              <a:defRPr sz="4200">
                <a:solidFill>
                  <a:srgbClr val="000000"/>
                </a:solidFill>
              </a:defRPr>
            </a:lvl7pPr>
            <a:lvl8pPr lvl="7" rtl="0">
              <a:spcBef>
                <a:spcPts val="0"/>
              </a:spcBef>
              <a:spcAft>
                <a:spcPts val="0"/>
              </a:spcAft>
              <a:buClr>
                <a:srgbClr val="000000"/>
              </a:buClr>
              <a:buSzPts val="4200"/>
              <a:buNone/>
              <a:defRPr sz="4200">
                <a:solidFill>
                  <a:srgbClr val="000000"/>
                </a:solidFill>
              </a:defRPr>
            </a:lvl8pPr>
            <a:lvl9pPr lvl="8" rtl="0">
              <a:spcBef>
                <a:spcPts val="0"/>
              </a:spcBef>
              <a:spcAft>
                <a:spcPts val="0"/>
              </a:spcAft>
              <a:buClr>
                <a:srgbClr val="000000"/>
              </a:buClr>
              <a:buSzPts val="4200"/>
              <a:buNone/>
              <a:defRPr sz="4200">
                <a:solidFill>
                  <a:srgbClr val="000000"/>
                </a:solidFill>
              </a:defRPr>
            </a:lvl9pPr>
          </a:lstStyle>
          <a:p>
            <a:endParaRPr/>
          </a:p>
        </p:txBody>
      </p:sp>
      <p:sp>
        <p:nvSpPr>
          <p:cNvPr id="33" name="Google Shape;33;p6"/>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34" name="Google Shape;34;p6"/>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dk2"/>
                </a:solidFill>
                <a:latin typeface="Lato"/>
                <a:ea typeface="Lato"/>
                <a:cs typeface="Lato"/>
                <a:sym typeface="Lato"/>
              </a:rPr>
              <a:t>© 20</a:t>
            </a:r>
            <a:r>
              <a:rPr lang="en" sz="700">
                <a:solidFill>
                  <a:schemeClr val="dk2"/>
                </a:solidFill>
                <a:latin typeface="Lato"/>
                <a:ea typeface="Lato"/>
                <a:cs typeface="Lato"/>
                <a:sym typeface="Lato"/>
              </a:rPr>
              <a:t>20</a:t>
            </a:r>
            <a:r>
              <a:rPr lang="en" sz="700" b="0" i="0" u="none" strike="noStrike" cap="none">
                <a:solidFill>
                  <a:schemeClr val="dk2"/>
                </a:solidFill>
                <a:latin typeface="Lato"/>
                <a:ea typeface="Lato"/>
                <a:cs typeface="Lato"/>
                <a:sym typeface="Lato"/>
              </a:rPr>
              <a:t> </a:t>
            </a:r>
            <a:r>
              <a:rPr lang="en" sz="700" b="1" i="0" u="none" strike="noStrike" cap="none">
                <a:solidFill>
                  <a:schemeClr val="dk2"/>
                </a:solidFill>
                <a:latin typeface="Lato"/>
                <a:ea typeface="Lato"/>
                <a:cs typeface="Lato"/>
                <a:sym typeface="Lato"/>
              </a:rPr>
              <a:t>CAST | Until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earning </a:t>
            </a:r>
            <a:r>
              <a:rPr lang="en" sz="700" b="1">
                <a:solidFill>
                  <a:schemeClr val="dk2"/>
                </a:solidFill>
                <a:latin typeface="Lato"/>
                <a:ea typeface="Lato"/>
                <a:cs typeface="Lato"/>
                <a:sym typeface="Lato"/>
              </a:rPr>
              <a:t>h</a:t>
            </a:r>
            <a:r>
              <a:rPr lang="en" sz="700" b="1" i="0" u="none" strike="noStrike" cap="none">
                <a:solidFill>
                  <a:schemeClr val="dk2"/>
                </a:solidFill>
                <a:latin typeface="Lato"/>
                <a:ea typeface="Lato"/>
                <a:cs typeface="Lato"/>
                <a:sym typeface="Lato"/>
              </a:rPr>
              <a:t>as </a:t>
            </a:r>
            <a:r>
              <a:rPr lang="en" sz="700" b="1">
                <a:solidFill>
                  <a:schemeClr val="dk2"/>
                </a:solidFill>
                <a:latin typeface="Lato"/>
                <a:ea typeface="Lato"/>
                <a:cs typeface="Lato"/>
                <a:sym typeface="Lato"/>
              </a:rPr>
              <a:t>n</a:t>
            </a:r>
            <a:r>
              <a:rPr lang="en" sz="700" b="1" i="0" u="none" strike="noStrike" cap="none">
                <a:solidFill>
                  <a:schemeClr val="dk2"/>
                </a:solidFill>
                <a:latin typeface="Lato"/>
                <a:ea typeface="Lato"/>
                <a:cs typeface="Lato"/>
                <a:sym typeface="Lato"/>
              </a:rPr>
              <a:t>o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imits</a:t>
            </a:r>
            <a:endParaRPr sz="700" b="1" i="0" u="none" strike="noStrike" cap="none">
              <a:solidFill>
                <a:schemeClr val="dk2"/>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alt - bottom bar with mark">
  <p:cSld name="SECTION_HEADER_1_1_1_2">
    <p:bg>
      <p:bgPr>
        <a:solidFill>
          <a:schemeClr val="lt2"/>
        </a:solidFill>
        <a:effectLst/>
      </p:bgPr>
    </p:bg>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1pPr>
            <a:lvl2pPr lvl="1" rtl="0">
              <a:spcBef>
                <a:spcPts val="0"/>
              </a:spcBef>
              <a:spcAft>
                <a:spcPts val="0"/>
              </a:spcAft>
              <a:buClr>
                <a:srgbClr val="000000"/>
              </a:buClr>
              <a:buSzPts val="4200"/>
              <a:buFont typeface="Nunito"/>
              <a:buNone/>
              <a:defRPr sz="4200">
                <a:solidFill>
                  <a:srgbClr val="000000"/>
                </a:solidFill>
                <a:latin typeface="Nunito"/>
                <a:ea typeface="Nunito"/>
                <a:cs typeface="Nunito"/>
                <a:sym typeface="Nunito"/>
              </a:defRPr>
            </a:lvl2pPr>
            <a:lvl3pPr lvl="2" rtl="0">
              <a:spcBef>
                <a:spcPts val="0"/>
              </a:spcBef>
              <a:spcAft>
                <a:spcPts val="0"/>
              </a:spcAft>
              <a:buClr>
                <a:srgbClr val="000000"/>
              </a:buClr>
              <a:buSzPts val="4200"/>
              <a:buFont typeface="Nunito"/>
              <a:buNone/>
              <a:defRPr sz="4200">
                <a:solidFill>
                  <a:srgbClr val="000000"/>
                </a:solidFill>
                <a:latin typeface="Nunito"/>
                <a:ea typeface="Nunito"/>
                <a:cs typeface="Nunito"/>
                <a:sym typeface="Nunito"/>
              </a:defRPr>
            </a:lvl3pPr>
            <a:lvl4pPr lvl="3" rtl="0">
              <a:spcBef>
                <a:spcPts val="0"/>
              </a:spcBef>
              <a:spcAft>
                <a:spcPts val="0"/>
              </a:spcAft>
              <a:buClr>
                <a:srgbClr val="000000"/>
              </a:buClr>
              <a:buSzPts val="4200"/>
              <a:buFont typeface="Nunito"/>
              <a:buNone/>
              <a:defRPr sz="4200">
                <a:solidFill>
                  <a:srgbClr val="000000"/>
                </a:solidFill>
                <a:latin typeface="Nunito"/>
                <a:ea typeface="Nunito"/>
                <a:cs typeface="Nunito"/>
                <a:sym typeface="Nunito"/>
              </a:defRPr>
            </a:lvl4pPr>
            <a:lvl5pPr lvl="4" rtl="0">
              <a:spcBef>
                <a:spcPts val="0"/>
              </a:spcBef>
              <a:spcAft>
                <a:spcPts val="0"/>
              </a:spcAft>
              <a:buClr>
                <a:srgbClr val="000000"/>
              </a:buClr>
              <a:buSzPts val="4200"/>
              <a:buFont typeface="Nunito"/>
              <a:buNone/>
              <a:defRPr sz="4200">
                <a:solidFill>
                  <a:srgbClr val="000000"/>
                </a:solidFill>
                <a:latin typeface="Nunito"/>
                <a:ea typeface="Nunito"/>
                <a:cs typeface="Nunito"/>
                <a:sym typeface="Nunito"/>
              </a:defRPr>
            </a:lvl5pPr>
            <a:lvl6pPr lvl="5" rtl="0">
              <a:spcBef>
                <a:spcPts val="0"/>
              </a:spcBef>
              <a:spcAft>
                <a:spcPts val="0"/>
              </a:spcAft>
              <a:buClr>
                <a:srgbClr val="000000"/>
              </a:buClr>
              <a:buSzPts val="4200"/>
              <a:buFont typeface="Nunito"/>
              <a:buNone/>
              <a:defRPr sz="4200">
                <a:solidFill>
                  <a:srgbClr val="000000"/>
                </a:solidFill>
                <a:latin typeface="Nunito"/>
                <a:ea typeface="Nunito"/>
                <a:cs typeface="Nunito"/>
                <a:sym typeface="Nunito"/>
              </a:defRPr>
            </a:lvl6pPr>
            <a:lvl7pPr lvl="6" rtl="0">
              <a:spcBef>
                <a:spcPts val="0"/>
              </a:spcBef>
              <a:spcAft>
                <a:spcPts val="0"/>
              </a:spcAft>
              <a:buClr>
                <a:srgbClr val="000000"/>
              </a:buClr>
              <a:buSzPts val="4200"/>
              <a:buFont typeface="Nunito"/>
              <a:buNone/>
              <a:defRPr sz="4200">
                <a:solidFill>
                  <a:srgbClr val="000000"/>
                </a:solidFill>
                <a:latin typeface="Nunito"/>
                <a:ea typeface="Nunito"/>
                <a:cs typeface="Nunito"/>
                <a:sym typeface="Nunito"/>
              </a:defRPr>
            </a:lvl7pPr>
            <a:lvl8pPr lvl="7" rtl="0">
              <a:spcBef>
                <a:spcPts val="0"/>
              </a:spcBef>
              <a:spcAft>
                <a:spcPts val="0"/>
              </a:spcAft>
              <a:buClr>
                <a:srgbClr val="000000"/>
              </a:buClr>
              <a:buSzPts val="4200"/>
              <a:buFont typeface="Nunito"/>
              <a:buNone/>
              <a:defRPr sz="4200">
                <a:solidFill>
                  <a:srgbClr val="000000"/>
                </a:solidFill>
                <a:latin typeface="Nunito"/>
                <a:ea typeface="Nunito"/>
                <a:cs typeface="Nunito"/>
                <a:sym typeface="Nunito"/>
              </a:defRPr>
            </a:lvl8pPr>
            <a:lvl9pPr lvl="8" rtl="0">
              <a:spcBef>
                <a:spcPts val="0"/>
              </a:spcBef>
              <a:spcAft>
                <a:spcPts val="0"/>
              </a:spcAft>
              <a:buClr>
                <a:srgbClr val="000000"/>
              </a:buClr>
              <a:buSzPts val="4200"/>
              <a:buFont typeface="Nunito"/>
              <a:buNone/>
              <a:defRPr sz="4200">
                <a:solidFill>
                  <a:srgbClr val="000000"/>
                </a:solidFill>
                <a:latin typeface="Nunito"/>
                <a:ea typeface="Nunito"/>
                <a:cs typeface="Nunito"/>
                <a:sym typeface="Nunito"/>
              </a:defRPr>
            </a:lvl9pPr>
          </a:lstStyle>
          <a:p>
            <a:endParaRPr/>
          </a:p>
        </p:txBody>
      </p:sp>
      <p:sp>
        <p:nvSpPr>
          <p:cNvPr id="37" name="Google Shape;37;p7" descr="null"/>
          <p:cNvSpPr/>
          <p:nvPr/>
        </p:nvSpPr>
        <p:spPr>
          <a:xfrm>
            <a:off x="0" y="3078150"/>
            <a:ext cx="9152700" cy="2065200"/>
          </a:xfrm>
          <a:prstGeom prst="rect">
            <a:avLst/>
          </a:prstGeom>
          <a:solidFill>
            <a:srgbClr val="F3EFEE"/>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39" name="Google Shape;39;p7"/>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212121"/>
                </a:solidFill>
                <a:latin typeface="Lato"/>
                <a:ea typeface="Lato"/>
                <a:cs typeface="Lato"/>
                <a:sym typeface="Lato"/>
              </a:rPr>
              <a:t>© 20</a:t>
            </a:r>
            <a:r>
              <a:rPr lang="en" sz="700">
                <a:solidFill>
                  <a:srgbClr val="212121"/>
                </a:solidFill>
                <a:latin typeface="Lato"/>
                <a:ea typeface="Lato"/>
                <a:cs typeface="Lato"/>
                <a:sym typeface="Lato"/>
              </a:rPr>
              <a:t>20</a:t>
            </a:r>
            <a:r>
              <a:rPr lang="en" sz="700" b="0" i="0" u="none" strike="noStrike" cap="none">
                <a:solidFill>
                  <a:srgbClr val="212121"/>
                </a:solidFill>
                <a:latin typeface="Lato"/>
                <a:ea typeface="Lato"/>
                <a:cs typeface="Lato"/>
                <a:sym typeface="Lato"/>
              </a:rPr>
              <a:t> </a:t>
            </a:r>
            <a:r>
              <a:rPr lang="en" sz="700" b="1" i="0" u="none" strike="noStrike" cap="none">
                <a:solidFill>
                  <a:srgbClr val="212121"/>
                </a:solidFill>
                <a:latin typeface="Lato"/>
                <a:ea typeface="Lato"/>
                <a:cs typeface="Lato"/>
                <a:sym typeface="Lato"/>
              </a:rPr>
              <a:t>CAST | Until </a:t>
            </a:r>
            <a:r>
              <a:rPr lang="en" sz="700" b="1">
                <a:solidFill>
                  <a:srgbClr val="212121"/>
                </a:solidFill>
                <a:latin typeface="Lato"/>
                <a:ea typeface="Lato"/>
                <a:cs typeface="Lato"/>
                <a:sym typeface="Lato"/>
              </a:rPr>
              <a:t>l</a:t>
            </a:r>
            <a:r>
              <a:rPr lang="en" sz="700" b="1" i="0" u="none" strike="noStrike" cap="none">
                <a:solidFill>
                  <a:srgbClr val="212121"/>
                </a:solidFill>
                <a:latin typeface="Lato"/>
                <a:ea typeface="Lato"/>
                <a:cs typeface="Lato"/>
                <a:sym typeface="Lato"/>
              </a:rPr>
              <a:t>earning </a:t>
            </a:r>
            <a:r>
              <a:rPr lang="en" sz="700" b="1">
                <a:solidFill>
                  <a:srgbClr val="212121"/>
                </a:solidFill>
                <a:latin typeface="Lato"/>
                <a:ea typeface="Lato"/>
                <a:cs typeface="Lato"/>
                <a:sym typeface="Lato"/>
              </a:rPr>
              <a:t>h</a:t>
            </a:r>
            <a:r>
              <a:rPr lang="en" sz="700" b="1" i="0" u="none" strike="noStrike" cap="none">
                <a:solidFill>
                  <a:srgbClr val="212121"/>
                </a:solidFill>
                <a:latin typeface="Lato"/>
                <a:ea typeface="Lato"/>
                <a:cs typeface="Lato"/>
                <a:sym typeface="Lato"/>
              </a:rPr>
              <a:t>as </a:t>
            </a:r>
            <a:r>
              <a:rPr lang="en" sz="700" b="1">
                <a:solidFill>
                  <a:srgbClr val="212121"/>
                </a:solidFill>
                <a:latin typeface="Lato"/>
                <a:ea typeface="Lato"/>
                <a:cs typeface="Lato"/>
                <a:sym typeface="Lato"/>
              </a:rPr>
              <a:t>n</a:t>
            </a:r>
            <a:r>
              <a:rPr lang="en" sz="700" b="1" i="0" u="none" strike="noStrike" cap="none">
                <a:solidFill>
                  <a:srgbClr val="212121"/>
                </a:solidFill>
                <a:latin typeface="Lato"/>
                <a:ea typeface="Lato"/>
                <a:cs typeface="Lato"/>
                <a:sym typeface="Lato"/>
              </a:rPr>
              <a:t>o </a:t>
            </a:r>
            <a:r>
              <a:rPr lang="en" sz="700" b="1">
                <a:solidFill>
                  <a:srgbClr val="212121"/>
                </a:solidFill>
                <a:latin typeface="Lato"/>
                <a:ea typeface="Lato"/>
                <a:cs typeface="Lato"/>
                <a:sym typeface="Lato"/>
              </a:rPr>
              <a:t>l</a:t>
            </a:r>
            <a:r>
              <a:rPr lang="en" sz="700" b="1" i="0" u="none" strike="noStrike" cap="none">
                <a:solidFill>
                  <a:srgbClr val="212121"/>
                </a:solidFill>
                <a:latin typeface="Lato"/>
                <a:ea typeface="Lato"/>
                <a:cs typeface="Lato"/>
                <a:sym typeface="Lato"/>
              </a:rPr>
              <a:t>imits</a:t>
            </a:r>
            <a:endParaRPr sz="700" b="1" i="0" u="none" strike="noStrike" cap="none">
              <a:solidFill>
                <a:srgbClr val="212121"/>
              </a:solidFill>
              <a:latin typeface="Lato"/>
              <a:ea typeface="Lato"/>
              <a:cs typeface="Lato"/>
              <a:sym typeface="Lat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 top">
  <p:cSld name="TITLE_AND_BODY_1">
    <p:bg>
      <p:bgPr>
        <a:solidFill>
          <a:schemeClr val="lt1"/>
        </a:solidFill>
        <a:effectLst/>
      </p:bgPr>
    </p:bg>
    <p:spTree>
      <p:nvGrpSpPr>
        <p:cNvPr id="1" name="Shape 40"/>
        <p:cNvGrpSpPr/>
        <p:nvPr/>
      </p:nvGrpSpPr>
      <p:grpSpPr>
        <a:xfrm>
          <a:off x="0" y="0"/>
          <a:ext cx="0" cy="0"/>
          <a:chOff x="0" y="0"/>
          <a:chExt cx="0" cy="0"/>
        </a:xfrm>
      </p:grpSpPr>
      <p:sp>
        <p:nvSpPr>
          <p:cNvPr id="41" name="Google Shape;41;p8" descr="null"/>
          <p:cNvSpPr/>
          <p:nvPr/>
        </p:nvSpPr>
        <p:spPr>
          <a:xfrm>
            <a:off x="-35625" y="-36525"/>
            <a:ext cx="9237000" cy="1034400"/>
          </a:xfrm>
          <a:prstGeom prst="rect">
            <a:avLst/>
          </a:prstGeom>
          <a:solidFill>
            <a:srgbClr val="00797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8" descr="null"/>
          <p:cNvSpPr txBox="1">
            <a:spLocks noGrp="1"/>
          </p:cNvSpPr>
          <p:nvPr>
            <p:ph type="title"/>
          </p:nvPr>
        </p:nvSpPr>
        <p:spPr>
          <a:xfrm>
            <a:off x="471900" y="2053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Font typeface="Nunito"/>
              <a:buNone/>
              <a:defRPr>
                <a:latin typeface="Nunito"/>
                <a:ea typeface="Nunito"/>
                <a:cs typeface="Nunito"/>
                <a:sym typeface="Nunito"/>
              </a:defRPr>
            </a:lvl1pPr>
            <a:lvl2pPr lvl="1" rtl="0">
              <a:spcBef>
                <a:spcPts val="0"/>
              </a:spcBef>
              <a:spcAft>
                <a:spcPts val="0"/>
              </a:spcAft>
              <a:buSzPts val="3200"/>
              <a:buFont typeface="Nunito"/>
              <a:buNone/>
              <a:defRPr>
                <a:latin typeface="Nunito"/>
                <a:ea typeface="Nunito"/>
                <a:cs typeface="Nunito"/>
                <a:sym typeface="Nunito"/>
              </a:defRPr>
            </a:lvl2pPr>
            <a:lvl3pPr lvl="2" rtl="0">
              <a:spcBef>
                <a:spcPts val="0"/>
              </a:spcBef>
              <a:spcAft>
                <a:spcPts val="0"/>
              </a:spcAft>
              <a:buSzPts val="3200"/>
              <a:buFont typeface="Nunito"/>
              <a:buNone/>
              <a:defRPr>
                <a:latin typeface="Nunito"/>
                <a:ea typeface="Nunito"/>
                <a:cs typeface="Nunito"/>
                <a:sym typeface="Nunito"/>
              </a:defRPr>
            </a:lvl3pPr>
            <a:lvl4pPr lvl="3" rtl="0">
              <a:spcBef>
                <a:spcPts val="0"/>
              </a:spcBef>
              <a:spcAft>
                <a:spcPts val="0"/>
              </a:spcAft>
              <a:buSzPts val="3200"/>
              <a:buFont typeface="Nunito"/>
              <a:buNone/>
              <a:defRPr>
                <a:latin typeface="Nunito"/>
                <a:ea typeface="Nunito"/>
                <a:cs typeface="Nunito"/>
                <a:sym typeface="Nunito"/>
              </a:defRPr>
            </a:lvl4pPr>
            <a:lvl5pPr lvl="4" rtl="0">
              <a:spcBef>
                <a:spcPts val="0"/>
              </a:spcBef>
              <a:spcAft>
                <a:spcPts val="0"/>
              </a:spcAft>
              <a:buSzPts val="3200"/>
              <a:buFont typeface="Nunito"/>
              <a:buNone/>
              <a:defRPr>
                <a:latin typeface="Nunito"/>
                <a:ea typeface="Nunito"/>
                <a:cs typeface="Nunito"/>
                <a:sym typeface="Nunito"/>
              </a:defRPr>
            </a:lvl5pPr>
            <a:lvl6pPr lvl="5" rtl="0">
              <a:spcBef>
                <a:spcPts val="0"/>
              </a:spcBef>
              <a:spcAft>
                <a:spcPts val="0"/>
              </a:spcAft>
              <a:buSzPts val="3200"/>
              <a:buFont typeface="Nunito"/>
              <a:buNone/>
              <a:defRPr>
                <a:latin typeface="Nunito"/>
                <a:ea typeface="Nunito"/>
                <a:cs typeface="Nunito"/>
                <a:sym typeface="Nunito"/>
              </a:defRPr>
            </a:lvl6pPr>
            <a:lvl7pPr lvl="6" rtl="0">
              <a:spcBef>
                <a:spcPts val="0"/>
              </a:spcBef>
              <a:spcAft>
                <a:spcPts val="0"/>
              </a:spcAft>
              <a:buSzPts val="3200"/>
              <a:buFont typeface="Nunito"/>
              <a:buNone/>
              <a:defRPr>
                <a:latin typeface="Nunito"/>
                <a:ea typeface="Nunito"/>
                <a:cs typeface="Nunito"/>
                <a:sym typeface="Nunito"/>
              </a:defRPr>
            </a:lvl7pPr>
            <a:lvl8pPr lvl="7" rtl="0">
              <a:spcBef>
                <a:spcPts val="0"/>
              </a:spcBef>
              <a:spcAft>
                <a:spcPts val="0"/>
              </a:spcAft>
              <a:buSzPts val="3200"/>
              <a:buFont typeface="Nunito"/>
              <a:buNone/>
              <a:defRPr>
                <a:latin typeface="Nunito"/>
                <a:ea typeface="Nunito"/>
                <a:cs typeface="Nunito"/>
                <a:sym typeface="Nunito"/>
              </a:defRPr>
            </a:lvl8pPr>
            <a:lvl9pPr lvl="8" rtl="0">
              <a:spcBef>
                <a:spcPts val="0"/>
              </a:spcBef>
              <a:spcAft>
                <a:spcPts val="0"/>
              </a:spcAft>
              <a:buSzPts val="3200"/>
              <a:buFont typeface="Nunito"/>
              <a:buNone/>
              <a:defRPr>
                <a:latin typeface="Nunito"/>
                <a:ea typeface="Nunito"/>
                <a:cs typeface="Nunito"/>
                <a:sym typeface="Nunito"/>
              </a:defRPr>
            </a:lvl9pPr>
          </a:lstStyle>
          <a:p>
            <a:endParaRPr/>
          </a:p>
        </p:txBody>
      </p:sp>
      <p:sp>
        <p:nvSpPr>
          <p:cNvPr id="43" name="Google Shape;43;p8"/>
          <p:cNvSpPr txBox="1">
            <a:spLocks noGrp="1"/>
          </p:cNvSpPr>
          <p:nvPr>
            <p:ph type="body" idx="1"/>
          </p:nvPr>
        </p:nvSpPr>
        <p:spPr>
          <a:xfrm>
            <a:off x="471900" y="1385675"/>
            <a:ext cx="8222100" cy="2710200"/>
          </a:xfrm>
          <a:prstGeom prst="rect">
            <a:avLst/>
          </a:prstGeom>
        </p:spPr>
        <p:txBody>
          <a:bodyPr spcFirstLastPara="1" wrap="square" lIns="91425" tIns="91425" rIns="91425" bIns="91425" anchor="t" anchorCtr="0">
            <a:noAutofit/>
          </a:bodyPr>
          <a:lstStyle>
            <a:lvl1pPr marL="457200" lvl="0" indent="-381000" rtl="0">
              <a:lnSpc>
                <a:spcPct val="100000"/>
              </a:lnSpc>
              <a:spcBef>
                <a:spcPts val="0"/>
              </a:spcBef>
              <a:spcAft>
                <a:spcPts val="0"/>
              </a:spcAft>
              <a:buClr>
                <a:schemeClr val="dk2"/>
              </a:buClr>
              <a:buSzPts val="2400"/>
              <a:buFont typeface="Nunito"/>
              <a:buChar char="●"/>
              <a:defRPr>
                <a:solidFill>
                  <a:schemeClr val="dk2"/>
                </a:solidFill>
                <a:latin typeface="Nunito"/>
                <a:ea typeface="Nunito"/>
                <a:cs typeface="Nunito"/>
                <a:sym typeface="Nunito"/>
              </a:defRPr>
            </a:lvl1pPr>
            <a:lvl2pPr marL="914400" lvl="1" indent="-361950" rtl="0">
              <a:lnSpc>
                <a:spcPct val="100000"/>
              </a:lnSpc>
              <a:spcBef>
                <a:spcPts val="1600"/>
              </a:spcBef>
              <a:spcAft>
                <a:spcPts val="0"/>
              </a:spcAft>
              <a:buClr>
                <a:schemeClr val="dk2"/>
              </a:buClr>
              <a:buSzPts val="2100"/>
              <a:buFont typeface="Nunito"/>
              <a:buChar char="○"/>
              <a:defRPr sz="2100">
                <a:solidFill>
                  <a:schemeClr val="dk2"/>
                </a:solidFill>
                <a:latin typeface="Nunito"/>
                <a:ea typeface="Nunito"/>
                <a:cs typeface="Nunito"/>
                <a:sym typeface="Nunito"/>
              </a:defRPr>
            </a:lvl2pPr>
            <a:lvl3pPr marL="1371600" lvl="2" indent="-342900" rtl="0">
              <a:lnSpc>
                <a:spcPct val="100000"/>
              </a:lnSpc>
              <a:spcBef>
                <a:spcPts val="1600"/>
              </a:spcBef>
              <a:spcAft>
                <a:spcPts val="0"/>
              </a:spcAft>
              <a:buClr>
                <a:schemeClr val="dk2"/>
              </a:buClr>
              <a:buSzPts val="1800"/>
              <a:buFont typeface="Nunito"/>
              <a:buChar char="■"/>
              <a:defRPr sz="1800">
                <a:solidFill>
                  <a:schemeClr val="dk2"/>
                </a:solidFill>
                <a:latin typeface="Nunito"/>
                <a:ea typeface="Nunito"/>
                <a:cs typeface="Nunito"/>
                <a:sym typeface="Nunito"/>
              </a:defRPr>
            </a:lvl3pPr>
            <a:lvl4pPr marL="1828800" lvl="3" indent="-330200" rtl="0">
              <a:lnSpc>
                <a:spcPct val="100000"/>
              </a:lnSpc>
              <a:spcBef>
                <a:spcPts val="1600"/>
              </a:spcBef>
              <a:spcAft>
                <a:spcPts val="0"/>
              </a:spcAft>
              <a:buClr>
                <a:schemeClr val="dk2"/>
              </a:buClr>
              <a:buSzPts val="1600"/>
              <a:buFont typeface="Nunito"/>
              <a:buChar char="●"/>
              <a:defRPr>
                <a:solidFill>
                  <a:schemeClr val="dk2"/>
                </a:solidFill>
                <a:latin typeface="Nunito"/>
                <a:ea typeface="Nunito"/>
                <a:cs typeface="Nunito"/>
                <a:sym typeface="Nunito"/>
              </a:defRPr>
            </a:lvl4pPr>
            <a:lvl5pPr marL="2286000" lvl="4" indent="-317500" rtl="0">
              <a:lnSpc>
                <a:spcPct val="100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5pPr>
            <a:lvl6pPr marL="2743200" lvl="5" indent="-317500" rtl="0">
              <a:lnSpc>
                <a:spcPct val="100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6pPr>
            <a:lvl7pPr marL="3200400" lvl="6" indent="-317500" rtl="0">
              <a:lnSpc>
                <a:spcPct val="100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7pPr>
            <a:lvl8pPr marL="3657600" lvl="7" indent="-317500" rtl="0">
              <a:lnSpc>
                <a:spcPct val="100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8pPr>
            <a:lvl9pPr marL="4114800" lvl="8" indent="-317500" rtl="0">
              <a:lnSpc>
                <a:spcPct val="100000"/>
              </a:lnSpc>
              <a:spcBef>
                <a:spcPts val="1600"/>
              </a:spcBef>
              <a:spcAft>
                <a:spcPts val="1600"/>
              </a:spcAft>
              <a:buClr>
                <a:schemeClr val="dk2"/>
              </a:buClr>
              <a:buSzPts val="1400"/>
              <a:buFont typeface="Nunito"/>
              <a:buChar char="■"/>
              <a:defRPr>
                <a:solidFill>
                  <a:schemeClr val="dk2"/>
                </a:solidFill>
                <a:latin typeface="Nunito"/>
                <a:ea typeface="Nunito"/>
                <a:cs typeface="Nunito"/>
                <a:sym typeface="Nunito"/>
              </a:defRPr>
            </a:lvl9pPr>
          </a:lstStyle>
          <a:p>
            <a:endParaRPr/>
          </a:p>
        </p:txBody>
      </p:sp>
      <p:sp>
        <p:nvSpPr>
          <p:cNvPr id="44" name="Google Shape;44;p8"/>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45" name="Google Shape;45;p8"/>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212121"/>
                </a:solidFill>
                <a:latin typeface="Lato"/>
                <a:ea typeface="Lato"/>
                <a:cs typeface="Lato"/>
                <a:sym typeface="Lato"/>
              </a:rPr>
              <a:t>© 20</a:t>
            </a:r>
            <a:r>
              <a:rPr lang="en" sz="700">
                <a:solidFill>
                  <a:srgbClr val="212121"/>
                </a:solidFill>
                <a:latin typeface="Lato"/>
                <a:ea typeface="Lato"/>
                <a:cs typeface="Lato"/>
                <a:sym typeface="Lato"/>
              </a:rPr>
              <a:t>20</a:t>
            </a:r>
            <a:r>
              <a:rPr lang="en" sz="700" b="0" i="0" u="none" strike="noStrike" cap="none">
                <a:solidFill>
                  <a:srgbClr val="212121"/>
                </a:solidFill>
                <a:latin typeface="Lato"/>
                <a:ea typeface="Lato"/>
                <a:cs typeface="Lato"/>
                <a:sym typeface="Lato"/>
              </a:rPr>
              <a:t> </a:t>
            </a:r>
            <a:r>
              <a:rPr lang="en" sz="700" b="1" i="0" u="none" strike="noStrike" cap="none">
                <a:solidFill>
                  <a:srgbClr val="212121"/>
                </a:solidFill>
                <a:latin typeface="Lato"/>
                <a:ea typeface="Lato"/>
                <a:cs typeface="Lato"/>
                <a:sym typeface="Lato"/>
              </a:rPr>
              <a:t>CAST | Until </a:t>
            </a:r>
            <a:r>
              <a:rPr lang="en" sz="700" b="1">
                <a:solidFill>
                  <a:srgbClr val="212121"/>
                </a:solidFill>
                <a:latin typeface="Lato"/>
                <a:ea typeface="Lato"/>
                <a:cs typeface="Lato"/>
                <a:sym typeface="Lato"/>
              </a:rPr>
              <a:t>l</a:t>
            </a:r>
            <a:r>
              <a:rPr lang="en" sz="700" b="1" i="0" u="none" strike="noStrike" cap="none">
                <a:solidFill>
                  <a:srgbClr val="212121"/>
                </a:solidFill>
                <a:latin typeface="Lato"/>
                <a:ea typeface="Lato"/>
                <a:cs typeface="Lato"/>
                <a:sym typeface="Lato"/>
              </a:rPr>
              <a:t>earning </a:t>
            </a:r>
            <a:r>
              <a:rPr lang="en" sz="700" b="1">
                <a:solidFill>
                  <a:srgbClr val="212121"/>
                </a:solidFill>
                <a:latin typeface="Lato"/>
                <a:ea typeface="Lato"/>
                <a:cs typeface="Lato"/>
                <a:sym typeface="Lato"/>
              </a:rPr>
              <a:t>h</a:t>
            </a:r>
            <a:r>
              <a:rPr lang="en" sz="700" b="1" i="0" u="none" strike="noStrike" cap="none">
                <a:solidFill>
                  <a:srgbClr val="212121"/>
                </a:solidFill>
                <a:latin typeface="Lato"/>
                <a:ea typeface="Lato"/>
                <a:cs typeface="Lato"/>
                <a:sym typeface="Lato"/>
              </a:rPr>
              <a:t>as </a:t>
            </a:r>
            <a:r>
              <a:rPr lang="en" sz="700" b="1">
                <a:solidFill>
                  <a:srgbClr val="212121"/>
                </a:solidFill>
                <a:latin typeface="Lato"/>
                <a:ea typeface="Lato"/>
                <a:cs typeface="Lato"/>
                <a:sym typeface="Lato"/>
              </a:rPr>
              <a:t>n</a:t>
            </a:r>
            <a:r>
              <a:rPr lang="en" sz="700" b="1" i="0" u="none" strike="noStrike" cap="none">
                <a:solidFill>
                  <a:srgbClr val="212121"/>
                </a:solidFill>
                <a:latin typeface="Lato"/>
                <a:ea typeface="Lato"/>
                <a:cs typeface="Lato"/>
                <a:sym typeface="Lato"/>
              </a:rPr>
              <a:t>o </a:t>
            </a:r>
            <a:r>
              <a:rPr lang="en" sz="700" b="1">
                <a:solidFill>
                  <a:srgbClr val="212121"/>
                </a:solidFill>
                <a:latin typeface="Lato"/>
                <a:ea typeface="Lato"/>
                <a:cs typeface="Lato"/>
                <a:sym typeface="Lato"/>
              </a:rPr>
              <a:t>l</a:t>
            </a:r>
            <a:r>
              <a:rPr lang="en" sz="700" b="1" i="0" u="none" strike="noStrike" cap="none">
                <a:solidFill>
                  <a:srgbClr val="212121"/>
                </a:solidFill>
                <a:latin typeface="Lato"/>
                <a:ea typeface="Lato"/>
                <a:cs typeface="Lato"/>
                <a:sym typeface="Lato"/>
              </a:rPr>
              <a:t>imits</a:t>
            </a:r>
            <a:endParaRPr sz="700" b="1" i="0" u="none" strike="noStrike" cap="none">
              <a:solidFill>
                <a:srgbClr val="212121"/>
              </a:solidFill>
              <a:latin typeface="Lato"/>
              <a:ea typeface="Lato"/>
              <a:cs typeface="Lato"/>
              <a:sym typeface="Lato"/>
            </a:endParaRPr>
          </a:p>
        </p:txBody>
      </p:sp>
      <p:sp>
        <p:nvSpPr>
          <p:cNvPr id="46" name="Google Shape;46;p8"/>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latin typeface="Lato"/>
                <a:ea typeface="Lato"/>
                <a:cs typeface="Lato"/>
                <a:sym typeface="Lato"/>
              </a:rPr>
              <a:t>@CAST_UDL | #CITES</a:t>
            </a:r>
            <a:endParaRPr sz="1200" b="1">
              <a:solidFill>
                <a:schemeClr val="dk2"/>
              </a:solidFill>
              <a:latin typeface="Lato"/>
              <a:ea typeface="Lato"/>
              <a:cs typeface="Lato"/>
              <a:sym typeface="Lato"/>
            </a:endParaRPr>
          </a:p>
          <a:p>
            <a:pPr marL="0" lvl="0" indent="0" algn="l" rtl="0">
              <a:spcBef>
                <a:spcPts val="0"/>
              </a:spcBef>
              <a:spcAft>
                <a:spcPts val="0"/>
              </a:spcAft>
              <a:buNone/>
            </a:pPr>
            <a:endParaRPr sz="1200" b="1">
              <a:solidFill>
                <a:schemeClr val="dk2"/>
              </a:solidFill>
              <a:latin typeface="Lato"/>
              <a:ea typeface="Lato"/>
              <a:cs typeface="Lato"/>
              <a:sym typeface="Lato"/>
            </a:endParaRPr>
          </a:p>
        </p:txBody>
      </p:sp>
      <p:pic>
        <p:nvPicPr>
          <p:cNvPr id="47" name="Google Shape;47;p8"/>
          <p:cNvPicPr preferRelativeResize="0"/>
          <p:nvPr/>
        </p:nvPicPr>
        <p:blipFill>
          <a:blip r:embed="rId2">
            <a:alphaModFix/>
          </a:blip>
          <a:stretch>
            <a:fillRect/>
          </a:stretch>
        </p:blipFill>
        <p:spPr>
          <a:xfrm>
            <a:off x="152400" y="4890632"/>
            <a:ext cx="1233500" cy="1559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 side">
  <p:cSld name="TITLE_AND_BODY_1_1">
    <p:bg>
      <p:bgPr>
        <a:solidFill>
          <a:schemeClr val="lt1"/>
        </a:solidFill>
        <a:effectLst/>
      </p:bgPr>
    </p:bg>
    <p:spTree>
      <p:nvGrpSpPr>
        <p:cNvPr id="1" name="Shape 48"/>
        <p:cNvGrpSpPr/>
        <p:nvPr/>
      </p:nvGrpSpPr>
      <p:grpSpPr>
        <a:xfrm>
          <a:off x="0" y="0"/>
          <a:ext cx="0" cy="0"/>
          <a:chOff x="0" y="0"/>
          <a:chExt cx="0" cy="0"/>
        </a:xfrm>
      </p:grpSpPr>
      <p:sp>
        <p:nvSpPr>
          <p:cNvPr id="49" name="Google Shape;49;p9" descr="null"/>
          <p:cNvSpPr/>
          <p:nvPr/>
        </p:nvSpPr>
        <p:spPr>
          <a:xfrm rot="5400000">
            <a:off x="-2303725" y="2040600"/>
            <a:ext cx="5296200" cy="1062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txBox="1">
            <a:spLocks noGrp="1"/>
          </p:cNvSpPr>
          <p:nvPr>
            <p:ph type="title"/>
          </p:nvPr>
        </p:nvSpPr>
        <p:spPr>
          <a:xfrm>
            <a:off x="1233900" y="357725"/>
            <a:ext cx="7695300" cy="767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3200"/>
              <a:buFont typeface="Lato"/>
              <a:buNone/>
              <a:defRPr b="1">
                <a:solidFill>
                  <a:schemeClr val="dk2"/>
                </a:solidFill>
                <a:latin typeface="Lato"/>
                <a:ea typeface="Lato"/>
                <a:cs typeface="Lato"/>
                <a:sym typeface="Lato"/>
              </a:defRPr>
            </a:lvl1pPr>
            <a:lvl2pPr lvl="1" rtl="0">
              <a:spcBef>
                <a:spcPts val="0"/>
              </a:spcBef>
              <a:spcAft>
                <a:spcPts val="0"/>
              </a:spcAft>
              <a:buClr>
                <a:schemeClr val="dk2"/>
              </a:buClr>
              <a:buSzPts val="3200"/>
              <a:buNone/>
              <a:defRPr>
                <a:solidFill>
                  <a:schemeClr val="dk2"/>
                </a:solidFill>
              </a:defRPr>
            </a:lvl2pPr>
            <a:lvl3pPr lvl="2" rtl="0">
              <a:spcBef>
                <a:spcPts val="0"/>
              </a:spcBef>
              <a:spcAft>
                <a:spcPts val="0"/>
              </a:spcAft>
              <a:buClr>
                <a:schemeClr val="dk2"/>
              </a:buClr>
              <a:buSzPts val="3200"/>
              <a:buNone/>
              <a:defRPr>
                <a:solidFill>
                  <a:schemeClr val="dk2"/>
                </a:solidFill>
              </a:defRPr>
            </a:lvl3pPr>
            <a:lvl4pPr lvl="3" rtl="0">
              <a:spcBef>
                <a:spcPts val="0"/>
              </a:spcBef>
              <a:spcAft>
                <a:spcPts val="0"/>
              </a:spcAft>
              <a:buClr>
                <a:schemeClr val="dk2"/>
              </a:buClr>
              <a:buSzPts val="3200"/>
              <a:buNone/>
              <a:defRPr>
                <a:solidFill>
                  <a:schemeClr val="dk2"/>
                </a:solidFill>
              </a:defRPr>
            </a:lvl4pPr>
            <a:lvl5pPr lvl="4" rtl="0">
              <a:spcBef>
                <a:spcPts val="0"/>
              </a:spcBef>
              <a:spcAft>
                <a:spcPts val="0"/>
              </a:spcAft>
              <a:buClr>
                <a:schemeClr val="dk2"/>
              </a:buClr>
              <a:buSzPts val="3200"/>
              <a:buNone/>
              <a:defRPr>
                <a:solidFill>
                  <a:schemeClr val="dk2"/>
                </a:solidFill>
              </a:defRPr>
            </a:lvl5pPr>
            <a:lvl6pPr lvl="5" rtl="0">
              <a:spcBef>
                <a:spcPts val="0"/>
              </a:spcBef>
              <a:spcAft>
                <a:spcPts val="0"/>
              </a:spcAft>
              <a:buClr>
                <a:schemeClr val="dk2"/>
              </a:buClr>
              <a:buSzPts val="3200"/>
              <a:buNone/>
              <a:defRPr>
                <a:solidFill>
                  <a:schemeClr val="dk2"/>
                </a:solidFill>
              </a:defRPr>
            </a:lvl6pPr>
            <a:lvl7pPr lvl="6" rtl="0">
              <a:spcBef>
                <a:spcPts val="0"/>
              </a:spcBef>
              <a:spcAft>
                <a:spcPts val="0"/>
              </a:spcAft>
              <a:buClr>
                <a:schemeClr val="dk2"/>
              </a:buClr>
              <a:buSzPts val="3200"/>
              <a:buNone/>
              <a:defRPr>
                <a:solidFill>
                  <a:schemeClr val="dk2"/>
                </a:solidFill>
              </a:defRPr>
            </a:lvl7pPr>
            <a:lvl8pPr lvl="7" rtl="0">
              <a:spcBef>
                <a:spcPts val="0"/>
              </a:spcBef>
              <a:spcAft>
                <a:spcPts val="0"/>
              </a:spcAft>
              <a:buClr>
                <a:schemeClr val="dk2"/>
              </a:buClr>
              <a:buSzPts val="3200"/>
              <a:buNone/>
              <a:defRPr>
                <a:solidFill>
                  <a:schemeClr val="dk2"/>
                </a:solidFill>
              </a:defRPr>
            </a:lvl8pPr>
            <a:lvl9pPr lvl="8" rtl="0">
              <a:spcBef>
                <a:spcPts val="0"/>
              </a:spcBef>
              <a:spcAft>
                <a:spcPts val="0"/>
              </a:spcAft>
              <a:buClr>
                <a:schemeClr val="dk2"/>
              </a:buClr>
              <a:buSzPts val="3200"/>
              <a:buNone/>
              <a:defRPr>
                <a:solidFill>
                  <a:schemeClr val="dk2"/>
                </a:solidFill>
              </a:defRPr>
            </a:lvl9pPr>
          </a:lstStyle>
          <a:p>
            <a:endParaRPr/>
          </a:p>
        </p:txBody>
      </p:sp>
      <p:sp>
        <p:nvSpPr>
          <p:cNvPr id="51" name="Google Shape;51;p9"/>
          <p:cNvSpPr txBox="1">
            <a:spLocks noGrp="1"/>
          </p:cNvSpPr>
          <p:nvPr>
            <p:ph type="body" idx="1"/>
          </p:nvPr>
        </p:nvSpPr>
        <p:spPr>
          <a:xfrm>
            <a:off x="1233900" y="1385675"/>
            <a:ext cx="7695300" cy="2710200"/>
          </a:xfrm>
          <a:prstGeom prst="rect">
            <a:avLst/>
          </a:prstGeom>
        </p:spPr>
        <p:txBody>
          <a:bodyPr spcFirstLastPara="1" wrap="square" lIns="91425" tIns="91425" rIns="91425" bIns="91425" anchor="t" anchorCtr="0">
            <a:noAutofit/>
          </a:bodyPr>
          <a:lstStyle>
            <a:lvl1pPr marL="457200" lvl="0" indent="-381000" rtl="0">
              <a:lnSpc>
                <a:spcPct val="100000"/>
              </a:lnSpc>
              <a:spcBef>
                <a:spcPts val="0"/>
              </a:spcBef>
              <a:spcAft>
                <a:spcPts val="0"/>
              </a:spcAft>
              <a:buClr>
                <a:schemeClr val="dk2"/>
              </a:buClr>
              <a:buSzPts val="2400"/>
              <a:buFont typeface="Lato"/>
              <a:buChar char="●"/>
              <a:defRPr>
                <a:solidFill>
                  <a:schemeClr val="dk2"/>
                </a:solidFill>
                <a:latin typeface="Lato"/>
                <a:ea typeface="Lato"/>
                <a:cs typeface="Lato"/>
                <a:sym typeface="Lato"/>
              </a:defRPr>
            </a:lvl1pPr>
            <a:lvl2pPr marL="914400" lvl="1" indent="-361950" rtl="0">
              <a:lnSpc>
                <a:spcPct val="100000"/>
              </a:lnSpc>
              <a:spcBef>
                <a:spcPts val="1600"/>
              </a:spcBef>
              <a:spcAft>
                <a:spcPts val="0"/>
              </a:spcAft>
              <a:buClr>
                <a:schemeClr val="dk2"/>
              </a:buClr>
              <a:buSzPts val="2100"/>
              <a:buFont typeface="Lato"/>
              <a:buChar char="○"/>
              <a:defRPr sz="2100">
                <a:solidFill>
                  <a:schemeClr val="dk2"/>
                </a:solidFill>
                <a:latin typeface="Lato"/>
                <a:ea typeface="Lato"/>
                <a:cs typeface="Lato"/>
                <a:sym typeface="Lato"/>
              </a:defRPr>
            </a:lvl2pPr>
            <a:lvl3pPr marL="1371600" lvl="2" indent="-342900" rtl="0">
              <a:lnSpc>
                <a:spcPct val="100000"/>
              </a:lnSpc>
              <a:spcBef>
                <a:spcPts val="1600"/>
              </a:spcBef>
              <a:spcAft>
                <a:spcPts val="0"/>
              </a:spcAft>
              <a:buClr>
                <a:schemeClr val="dk2"/>
              </a:buClr>
              <a:buSzPts val="1800"/>
              <a:buFont typeface="Lato"/>
              <a:buChar char="■"/>
              <a:defRPr sz="1800">
                <a:solidFill>
                  <a:schemeClr val="dk2"/>
                </a:solidFill>
                <a:latin typeface="Lato"/>
                <a:ea typeface="Lato"/>
                <a:cs typeface="Lato"/>
                <a:sym typeface="Lato"/>
              </a:defRPr>
            </a:lvl3pPr>
            <a:lvl4pPr marL="1828800" lvl="3" indent="-330200" rtl="0">
              <a:lnSpc>
                <a:spcPct val="100000"/>
              </a:lnSpc>
              <a:spcBef>
                <a:spcPts val="1600"/>
              </a:spcBef>
              <a:spcAft>
                <a:spcPts val="0"/>
              </a:spcAft>
              <a:buClr>
                <a:schemeClr val="dk2"/>
              </a:buClr>
              <a:buSzPts val="1600"/>
              <a:buFont typeface="Lato"/>
              <a:buChar char="●"/>
              <a:defRPr>
                <a:solidFill>
                  <a:schemeClr val="dk2"/>
                </a:solidFill>
                <a:latin typeface="Lato"/>
                <a:ea typeface="Lato"/>
                <a:cs typeface="Lato"/>
                <a:sym typeface="Lato"/>
              </a:defRPr>
            </a:lvl4pPr>
            <a:lvl5pPr marL="2286000" lvl="4" indent="-317500" rtl="0">
              <a:lnSpc>
                <a:spcPct val="100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00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00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00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00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52" name="Google Shape;52;p9"/>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53" name="Google Shape;53;p9"/>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dk2"/>
                </a:solidFill>
                <a:latin typeface="Lato"/>
                <a:ea typeface="Lato"/>
                <a:cs typeface="Lato"/>
                <a:sym typeface="Lato"/>
              </a:rPr>
              <a:t>© 20</a:t>
            </a:r>
            <a:r>
              <a:rPr lang="en" sz="700">
                <a:solidFill>
                  <a:schemeClr val="dk2"/>
                </a:solidFill>
                <a:latin typeface="Lato"/>
                <a:ea typeface="Lato"/>
                <a:cs typeface="Lato"/>
                <a:sym typeface="Lato"/>
              </a:rPr>
              <a:t>20</a:t>
            </a:r>
            <a:r>
              <a:rPr lang="en" sz="700" b="0" i="0" u="none" strike="noStrike" cap="none">
                <a:solidFill>
                  <a:schemeClr val="dk2"/>
                </a:solidFill>
                <a:latin typeface="Lato"/>
                <a:ea typeface="Lato"/>
                <a:cs typeface="Lato"/>
                <a:sym typeface="Lato"/>
              </a:rPr>
              <a:t> </a:t>
            </a:r>
            <a:r>
              <a:rPr lang="en" sz="700" b="1" i="0" u="none" strike="noStrike" cap="none">
                <a:solidFill>
                  <a:schemeClr val="dk2"/>
                </a:solidFill>
                <a:latin typeface="Lato"/>
                <a:ea typeface="Lato"/>
                <a:cs typeface="Lato"/>
                <a:sym typeface="Lato"/>
              </a:rPr>
              <a:t>CAST | Until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earning </a:t>
            </a:r>
            <a:r>
              <a:rPr lang="en" sz="700" b="1">
                <a:solidFill>
                  <a:schemeClr val="dk2"/>
                </a:solidFill>
                <a:latin typeface="Lato"/>
                <a:ea typeface="Lato"/>
                <a:cs typeface="Lato"/>
                <a:sym typeface="Lato"/>
              </a:rPr>
              <a:t>h</a:t>
            </a:r>
            <a:r>
              <a:rPr lang="en" sz="700" b="1" i="0" u="none" strike="noStrike" cap="none">
                <a:solidFill>
                  <a:schemeClr val="dk2"/>
                </a:solidFill>
                <a:latin typeface="Lato"/>
                <a:ea typeface="Lato"/>
                <a:cs typeface="Lato"/>
                <a:sym typeface="Lato"/>
              </a:rPr>
              <a:t>as </a:t>
            </a:r>
            <a:r>
              <a:rPr lang="en" sz="700" b="1">
                <a:solidFill>
                  <a:schemeClr val="dk2"/>
                </a:solidFill>
                <a:latin typeface="Lato"/>
                <a:ea typeface="Lato"/>
                <a:cs typeface="Lato"/>
                <a:sym typeface="Lato"/>
              </a:rPr>
              <a:t>n</a:t>
            </a:r>
            <a:r>
              <a:rPr lang="en" sz="700" b="1" i="0" u="none" strike="noStrike" cap="none">
                <a:solidFill>
                  <a:schemeClr val="dk2"/>
                </a:solidFill>
                <a:latin typeface="Lato"/>
                <a:ea typeface="Lato"/>
                <a:cs typeface="Lato"/>
                <a:sym typeface="Lato"/>
              </a:rPr>
              <a:t>o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imits</a:t>
            </a:r>
            <a:endParaRPr sz="700" b="1" i="0" u="none" strike="noStrike" cap="none">
              <a:solidFill>
                <a:schemeClr val="dk2"/>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 top">
  <p:cSld name="TITLE_AND_TWO_COLUMNS_1">
    <p:bg>
      <p:bgPr>
        <a:solidFill>
          <a:schemeClr val="lt1"/>
        </a:solidFill>
        <a:effectLst/>
      </p:bgPr>
    </p:bg>
    <p:spTree>
      <p:nvGrpSpPr>
        <p:cNvPr id="1" name="Shape 54"/>
        <p:cNvGrpSpPr/>
        <p:nvPr/>
      </p:nvGrpSpPr>
      <p:grpSpPr>
        <a:xfrm>
          <a:off x="0" y="0"/>
          <a:ext cx="0" cy="0"/>
          <a:chOff x="0" y="0"/>
          <a:chExt cx="0" cy="0"/>
        </a:xfrm>
      </p:grpSpPr>
      <p:sp>
        <p:nvSpPr>
          <p:cNvPr id="55" name="Google Shape;55;p10" descr="null"/>
          <p:cNvSpPr/>
          <p:nvPr/>
        </p:nvSpPr>
        <p:spPr>
          <a:xfrm>
            <a:off x="-74950" y="-36525"/>
            <a:ext cx="9227700" cy="10344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0"/>
          <p:cNvSpPr txBox="1">
            <a:spLocks noGrp="1"/>
          </p:cNvSpPr>
          <p:nvPr>
            <p:ph type="title"/>
          </p:nvPr>
        </p:nvSpPr>
        <p:spPr>
          <a:xfrm>
            <a:off x="471900" y="2053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Font typeface="Nunito"/>
              <a:buNone/>
              <a:defRPr>
                <a:latin typeface="Nunito"/>
                <a:ea typeface="Nunito"/>
                <a:cs typeface="Nunito"/>
                <a:sym typeface="Nunito"/>
              </a:defRPr>
            </a:lvl1pPr>
            <a:lvl2pPr lvl="1" rtl="0">
              <a:spcBef>
                <a:spcPts val="0"/>
              </a:spcBef>
              <a:spcAft>
                <a:spcPts val="0"/>
              </a:spcAft>
              <a:buSzPts val="3200"/>
              <a:buFont typeface="Nunito"/>
              <a:buNone/>
              <a:defRPr>
                <a:latin typeface="Nunito"/>
                <a:ea typeface="Nunito"/>
                <a:cs typeface="Nunito"/>
                <a:sym typeface="Nunito"/>
              </a:defRPr>
            </a:lvl2pPr>
            <a:lvl3pPr lvl="2" rtl="0">
              <a:spcBef>
                <a:spcPts val="0"/>
              </a:spcBef>
              <a:spcAft>
                <a:spcPts val="0"/>
              </a:spcAft>
              <a:buSzPts val="3200"/>
              <a:buFont typeface="Nunito"/>
              <a:buNone/>
              <a:defRPr>
                <a:latin typeface="Nunito"/>
                <a:ea typeface="Nunito"/>
                <a:cs typeface="Nunito"/>
                <a:sym typeface="Nunito"/>
              </a:defRPr>
            </a:lvl3pPr>
            <a:lvl4pPr lvl="3" rtl="0">
              <a:spcBef>
                <a:spcPts val="0"/>
              </a:spcBef>
              <a:spcAft>
                <a:spcPts val="0"/>
              </a:spcAft>
              <a:buSzPts val="3200"/>
              <a:buFont typeface="Nunito"/>
              <a:buNone/>
              <a:defRPr>
                <a:latin typeface="Nunito"/>
                <a:ea typeface="Nunito"/>
                <a:cs typeface="Nunito"/>
                <a:sym typeface="Nunito"/>
              </a:defRPr>
            </a:lvl4pPr>
            <a:lvl5pPr lvl="4" rtl="0">
              <a:spcBef>
                <a:spcPts val="0"/>
              </a:spcBef>
              <a:spcAft>
                <a:spcPts val="0"/>
              </a:spcAft>
              <a:buSzPts val="3200"/>
              <a:buFont typeface="Nunito"/>
              <a:buNone/>
              <a:defRPr>
                <a:latin typeface="Nunito"/>
                <a:ea typeface="Nunito"/>
                <a:cs typeface="Nunito"/>
                <a:sym typeface="Nunito"/>
              </a:defRPr>
            </a:lvl5pPr>
            <a:lvl6pPr lvl="5" rtl="0">
              <a:spcBef>
                <a:spcPts val="0"/>
              </a:spcBef>
              <a:spcAft>
                <a:spcPts val="0"/>
              </a:spcAft>
              <a:buSzPts val="3200"/>
              <a:buFont typeface="Nunito"/>
              <a:buNone/>
              <a:defRPr>
                <a:latin typeface="Nunito"/>
                <a:ea typeface="Nunito"/>
                <a:cs typeface="Nunito"/>
                <a:sym typeface="Nunito"/>
              </a:defRPr>
            </a:lvl6pPr>
            <a:lvl7pPr lvl="6" rtl="0">
              <a:spcBef>
                <a:spcPts val="0"/>
              </a:spcBef>
              <a:spcAft>
                <a:spcPts val="0"/>
              </a:spcAft>
              <a:buSzPts val="3200"/>
              <a:buFont typeface="Nunito"/>
              <a:buNone/>
              <a:defRPr>
                <a:latin typeface="Nunito"/>
                <a:ea typeface="Nunito"/>
                <a:cs typeface="Nunito"/>
                <a:sym typeface="Nunito"/>
              </a:defRPr>
            </a:lvl7pPr>
            <a:lvl8pPr lvl="7" rtl="0">
              <a:spcBef>
                <a:spcPts val="0"/>
              </a:spcBef>
              <a:spcAft>
                <a:spcPts val="0"/>
              </a:spcAft>
              <a:buSzPts val="3200"/>
              <a:buFont typeface="Nunito"/>
              <a:buNone/>
              <a:defRPr>
                <a:latin typeface="Nunito"/>
                <a:ea typeface="Nunito"/>
                <a:cs typeface="Nunito"/>
                <a:sym typeface="Nunito"/>
              </a:defRPr>
            </a:lvl8pPr>
            <a:lvl9pPr lvl="8" rtl="0">
              <a:spcBef>
                <a:spcPts val="0"/>
              </a:spcBef>
              <a:spcAft>
                <a:spcPts val="0"/>
              </a:spcAft>
              <a:buSzPts val="3200"/>
              <a:buFont typeface="Nunito"/>
              <a:buNone/>
              <a:defRPr>
                <a:latin typeface="Nunito"/>
                <a:ea typeface="Nunito"/>
                <a:cs typeface="Nunito"/>
                <a:sym typeface="Nunito"/>
              </a:defRPr>
            </a:lvl9pPr>
          </a:lstStyle>
          <a:p>
            <a:endParaRPr/>
          </a:p>
        </p:txBody>
      </p:sp>
      <p:sp>
        <p:nvSpPr>
          <p:cNvPr id="57" name="Google Shape;57;p10"/>
          <p:cNvSpPr txBox="1">
            <a:spLocks noGrp="1"/>
          </p:cNvSpPr>
          <p:nvPr>
            <p:ph type="body" idx="1"/>
          </p:nvPr>
        </p:nvSpPr>
        <p:spPr>
          <a:xfrm>
            <a:off x="471900" y="1385675"/>
            <a:ext cx="39999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2"/>
              </a:buClr>
              <a:buSzPts val="2400"/>
              <a:buFont typeface="Nunito"/>
              <a:buChar char="●"/>
              <a:defRPr>
                <a:solidFill>
                  <a:schemeClr val="dk2"/>
                </a:solidFill>
                <a:latin typeface="Nunito"/>
                <a:ea typeface="Nunito"/>
                <a:cs typeface="Nunito"/>
                <a:sym typeface="Nunito"/>
              </a:defRPr>
            </a:lvl1pPr>
            <a:lvl2pPr marL="914400" lvl="1" indent="-361950" rtl="0">
              <a:spcBef>
                <a:spcPts val="1600"/>
              </a:spcBef>
              <a:spcAft>
                <a:spcPts val="0"/>
              </a:spcAft>
              <a:buClr>
                <a:schemeClr val="dk2"/>
              </a:buClr>
              <a:buSzPts val="2100"/>
              <a:buFont typeface="Nunito"/>
              <a:buChar char="○"/>
              <a:defRPr>
                <a:solidFill>
                  <a:schemeClr val="dk2"/>
                </a:solidFill>
                <a:latin typeface="Nunito"/>
                <a:ea typeface="Nunito"/>
                <a:cs typeface="Nunito"/>
                <a:sym typeface="Nunito"/>
              </a:defRPr>
            </a:lvl2pPr>
            <a:lvl3pPr marL="1371600" lvl="2"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3pPr>
            <a:lvl4pPr marL="1828800" lvl="3"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4pPr>
            <a:lvl5pPr marL="2286000" lvl="4"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5pPr>
            <a:lvl6pPr marL="2743200" lvl="5"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6pPr>
            <a:lvl7pPr marL="3200400" lvl="6"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7pPr>
            <a:lvl8pPr marL="3657600" lvl="7"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8pPr>
            <a:lvl9pPr marL="4114800" lvl="8" indent="-304800" rtl="0">
              <a:spcBef>
                <a:spcPts val="1600"/>
              </a:spcBef>
              <a:spcAft>
                <a:spcPts val="1600"/>
              </a:spcAft>
              <a:buClr>
                <a:schemeClr val="dk2"/>
              </a:buClr>
              <a:buSzPts val="1200"/>
              <a:buFont typeface="Nunito"/>
              <a:buChar char="■"/>
              <a:defRPr sz="1200">
                <a:solidFill>
                  <a:schemeClr val="dk2"/>
                </a:solidFill>
                <a:latin typeface="Nunito"/>
                <a:ea typeface="Nunito"/>
                <a:cs typeface="Nunito"/>
                <a:sym typeface="Nunito"/>
              </a:defRPr>
            </a:lvl9pPr>
          </a:lstStyle>
          <a:p>
            <a:endParaRPr/>
          </a:p>
        </p:txBody>
      </p:sp>
      <p:sp>
        <p:nvSpPr>
          <p:cNvPr id="58" name="Google Shape;58;p10"/>
          <p:cNvSpPr txBox="1">
            <a:spLocks noGrp="1"/>
          </p:cNvSpPr>
          <p:nvPr>
            <p:ph type="body" idx="2"/>
          </p:nvPr>
        </p:nvSpPr>
        <p:spPr>
          <a:xfrm>
            <a:off x="4694250" y="1385675"/>
            <a:ext cx="39999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2"/>
              </a:buClr>
              <a:buSzPts val="2400"/>
              <a:buFont typeface="Nunito"/>
              <a:buChar char="●"/>
              <a:defRPr>
                <a:solidFill>
                  <a:schemeClr val="dk2"/>
                </a:solidFill>
                <a:latin typeface="Nunito"/>
                <a:ea typeface="Nunito"/>
                <a:cs typeface="Nunito"/>
                <a:sym typeface="Nunito"/>
              </a:defRPr>
            </a:lvl1pPr>
            <a:lvl2pPr marL="914400" lvl="1" indent="-361950" rtl="0">
              <a:spcBef>
                <a:spcPts val="1600"/>
              </a:spcBef>
              <a:spcAft>
                <a:spcPts val="0"/>
              </a:spcAft>
              <a:buClr>
                <a:schemeClr val="dk2"/>
              </a:buClr>
              <a:buSzPts val="2100"/>
              <a:buFont typeface="Nunito"/>
              <a:buChar char="○"/>
              <a:defRPr>
                <a:solidFill>
                  <a:schemeClr val="dk2"/>
                </a:solidFill>
                <a:latin typeface="Nunito"/>
                <a:ea typeface="Nunito"/>
                <a:cs typeface="Nunito"/>
                <a:sym typeface="Nunito"/>
              </a:defRPr>
            </a:lvl2pPr>
            <a:lvl3pPr marL="1371600" lvl="2"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3pPr>
            <a:lvl4pPr marL="1828800" lvl="3"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4pPr>
            <a:lvl5pPr marL="2286000" lvl="4"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5pPr>
            <a:lvl6pPr marL="2743200" lvl="5"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6pPr>
            <a:lvl7pPr marL="3200400" lvl="6"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7pPr>
            <a:lvl8pPr marL="3657600" lvl="7"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8pPr>
            <a:lvl9pPr marL="4114800" lvl="8" indent="-304800" rtl="0">
              <a:spcBef>
                <a:spcPts val="1600"/>
              </a:spcBef>
              <a:spcAft>
                <a:spcPts val="1600"/>
              </a:spcAft>
              <a:buClr>
                <a:schemeClr val="dk2"/>
              </a:buClr>
              <a:buSzPts val="1200"/>
              <a:buFont typeface="Nunito"/>
              <a:buChar char="■"/>
              <a:defRPr sz="1200">
                <a:solidFill>
                  <a:schemeClr val="dk2"/>
                </a:solidFill>
                <a:latin typeface="Nunito"/>
                <a:ea typeface="Nunito"/>
                <a:cs typeface="Nunito"/>
                <a:sym typeface="Nunito"/>
              </a:defRPr>
            </a:lvl9pPr>
          </a:lstStyle>
          <a:p>
            <a:endParaRPr/>
          </a:p>
        </p:txBody>
      </p:sp>
      <p:sp>
        <p:nvSpPr>
          <p:cNvPr id="59" name="Google Shape;59;p10"/>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60" name="Google Shape;60;p10"/>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10343B"/>
                </a:solidFill>
                <a:latin typeface="Lato"/>
                <a:ea typeface="Lato"/>
                <a:cs typeface="Lato"/>
                <a:sym typeface="Lato"/>
              </a:rPr>
              <a:t>© 20</a:t>
            </a:r>
            <a:r>
              <a:rPr lang="en" sz="700">
                <a:solidFill>
                  <a:srgbClr val="10343B"/>
                </a:solidFill>
                <a:latin typeface="Lato"/>
                <a:ea typeface="Lato"/>
                <a:cs typeface="Lato"/>
                <a:sym typeface="Lato"/>
              </a:rPr>
              <a:t>20</a:t>
            </a:r>
            <a:r>
              <a:rPr lang="en" sz="700" b="0" i="0" u="none" strike="noStrike" cap="none">
                <a:solidFill>
                  <a:srgbClr val="10343B"/>
                </a:solidFill>
                <a:latin typeface="Lato"/>
                <a:ea typeface="Lato"/>
                <a:cs typeface="Lato"/>
                <a:sym typeface="Lato"/>
              </a:rPr>
              <a:t> </a:t>
            </a:r>
            <a:r>
              <a:rPr lang="en" sz="700" b="1" i="0" u="none" strike="noStrike" cap="none">
                <a:solidFill>
                  <a:srgbClr val="10343B"/>
                </a:solidFill>
                <a:latin typeface="Lato"/>
                <a:ea typeface="Lato"/>
                <a:cs typeface="Lato"/>
                <a:sym typeface="Lato"/>
              </a:rPr>
              <a:t>CAST | Until </a:t>
            </a:r>
            <a:r>
              <a:rPr lang="en" sz="700" b="1">
                <a:solidFill>
                  <a:srgbClr val="10343B"/>
                </a:solidFill>
                <a:latin typeface="Lato"/>
                <a:ea typeface="Lato"/>
                <a:cs typeface="Lato"/>
                <a:sym typeface="Lato"/>
              </a:rPr>
              <a:t>l</a:t>
            </a:r>
            <a:r>
              <a:rPr lang="en" sz="700" b="1" i="0" u="none" strike="noStrike" cap="none">
                <a:solidFill>
                  <a:srgbClr val="10343B"/>
                </a:solidFill>
                <a:latin typeface="Lato"/>
                <a:ea typeface="Lato"/>
                <a:cs typeface="Lato"/>
                <a:sym typeface="Lato"/>
              </a:rPr>
              <a:t>earning </a:t>
            </a:r>
            <a:r>
              <a:rPr lang="en" sz="700" b="1">
                <a:solidFill>
                  <a:srgbClr val="10343B"/>
                </a:solidFill>
                <a:latin typeface="Lato"/>
                <a:ea typeface="Lato"/>
                <a:cs typeface="Lato"/>
                <a:sym typeface="Lato"/>
              </a:rPr>
              <a:t>h</a:t>
            </a:r>
            <a:r>
              <a:rPr lang="en" sz="700" b="1" i="0" u="none" strike="noStrike" cap="none">
                <a:solidFill>
                  <a:srgbClr val="10343B"/>
                </a:solidFill>
                <a:latin typeface="Lato"/>
                <a:ea typeface="Lato"/>
                <a:cs typeface="Lato"/>
                <a:sym typeface="Lato"/>
              </a:rPr>
              <a:t>as </a:t>
            </a:r>
            <a:r>
              <a:rPr lang="en" sz="700" b="1">
                <a:solidFill>
                  <a:srgbClr val="10343B"/>
                </a:solidFill>
                <a:latin typeface="Lato"/>
                <a:ea typeface="Lato"/>
                <a:cs typeface="Lato"/>
                <a:sym typeface="Lato"/>
              </a:rPr>
              <a:t>n</a:t>
            </a:r>
            <a:r>
              <a:rPr lang="en" sz="700" b="1" i="0" u="none" strike="noStrike" cap="none">
                <a:solidFill>
                  <a:srgbClr val="10343B"/>
                </a:solidFill>
                <a:latin typeface="Lato"/>
                <a:ea typeface="Lato"/>
                <a:cs typeface="Lato"/>
                <a:sym typeface="Lato"/>
              </a:rPr>
              <a:t>o </a:t>
            </a:r>
            <a:r>
              <a:rPr lang="en" sz="700" b="1">
                <a:solidFill>
                  <a:srgbClr val="10343B"/>
                </a:solidFill>
                <a:latin typeface="Lato"/>
                <a:ea typeface="Lato"/>
                <a:cs typeface="Lato"/>
                <a:sym typeface="Lato"/>
              </a:rPr>
              <a:t>l</a:t>
            </a:r>
            <a:r>
              <a:rPr lang="en" sz="700" b="1" i="0" u="none" strike="noStrike" cap="none">
                <a:solidFill>
                  <a:srgbClr val="10343B"/>
                </a:solidFill>
                <a:latin typeface="Lato"/>
                <a:ea typeface="Lato"/>
                <a:cs typeface="Lato"/>
                <a:sym typeface="Lato"/>
              </a:rPr>
              <a:t>imits</a:t>
            </a:r>
            <a:endParaRPr sz="700" b="1" i="0" u="none" strike="noStrike" cap="none">
              <a:solidFill>
                <a:srgbClr val="10343B"/>
              </a:solidFill>
              <a:latin typeface="Lato"/>
              <a:ea typeface="Lato"/>
              <a:cs typeface="Lato"/>
              <a:sym typeface="Lato"/>
            </a:endParaRPr>
          </a:p>
        </p:txBody>
      </p:sp>
      <p:sp>
        <p:nvSpPr>
          <p:cNvPr id="61" name="Google Shape;61;p10"/>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latin typeface="Lato"/>
                <a:ea typeface="Lato"/>
                <a:cs typeface="Lato"/>
                <a:sym typeface="Lato"/>
              </a:rPr>
              <a:t>@CAST_UDL | #CITES</a:t>
            </a:r>
            <a:endParaRPr sz="1200" b="1">
              <a:solidFill>
                <a:schemeClr val="dk2"/>
              </a:solidFill>
              <a:latin typeface="Lato"/>
              <a:ea typeface="Lato"/>
              <a:cs typeface="Lato"/>
              <a:sym typeface="Lato"/>
            </a:endParaRPr>
          </a:p>
          <a:p>
            <a:pPr marL="0" lvl="0" indent="0" algn="l" rtl="0">
              <a:spcBef>
                <a:spcPts val="0"/>
              </a:spcBef>
              <a:spcAft>
                <a:spcPts val="0"/>
              </a:spcAft>
              <a:buNone/>
            </a:pPr>
            <a:endParaRPr sz="1200" b="1">
              <a:solidFill>
                <a:schemeClr val="dk2"/>
              </a:solidFill>
              <a:latin typeface="Lato"/>
              <a:ea typeface="Lato"/>
              <a:cs typeface="Lato"/>
              <a:sym typeface="Lato"/>
            </a:endParaRPr>
          </a:p>
          <a:p>
            <a:pPr marL="0" lvl="0" indent="0" algn="l" rtl="0">
              <a:spcBef>
                <a:spcPts val="0"/>
              </a:spcBef>
              <a:spcAft>
                <a:spcPts val="0"/>
              </a:spcAft>
              <a:buNone/>
            </a:pPr>
            <a:endParaRPr sz="1200" b="1">
              <a:solidFill>
                <a:schemeClr val="dk2"/>
              </a:solidFill>
              <a:latin typeface="Lato"/>
              <a:ea typeface="Lato"/>
              <a:cs typeface="Lato"/>
              <a:sym typeface="Lato"/>
            </a:endParaRPr>
          </a:p>
        </p:txBody>
      </p:sp>
      <p:pic>
        <p:nvPicPr>
          <p:cNvPr id="62" name="Google Shape;62;p10"/>
          <p:cNvPicPr preferRelativeResize="0"/>
          <p:nvPr/>
        </p:nvPicPr>
        <p:blipFill>
          <a:blip r:embed="rId2">
            <a:alphaModFix/>
          </a:blip>
          <a:stretch>
            <a:fillRect/>
          </a:stretch>
        </p:blipFill>
        <p:spPr>
          <a:xfrm>
            <a:off x="152400" y="4890632"/>
            <a:ext cx="1233500" cy="15598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rgbClr val="00797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F3EFEE"/>
              </a:buClr>
              <a:buSzPts val="3200"/>
              <a:buFont typeface="Lato"/>
              <a:buNone/>
              <a:defRPr sz="3200" b="1">
                <a:solidFill>
                  <a:srgbClr val="F3EFEE"/>
                </a:solidFill>
                <a:latin typeface="Lato"/>
                <a:ea typeface="Lato"/>
                <a:cs typeface="Lato"/>
                <a:sym typeface="Lato"/>
              </a:defRPr>
            </a:lvl1pPr>
            <a:lvl2pPr lvl="1">
              <a:spcBef>
                <a:spcPts val="0"/>
              </a:spcBef>
              <a:spcAft>
                <a:spcPts val="0"/>
              </a:spcAft>
              <a:buClr>
                <a:srgbClr val="F3EFEE"/>
              </a:buClr>
              <a:buSzPts val="3200"/>
              <a:buFont typeface="Lato"/>
              <a:buNone/>
              <a:defRPr sz="3200" b="1">
                <a:solidFill>
                  <a:srgbClr val="F3EFEE"/>
                </a:solidFill>
                <a:latin typeface="Lato"/>
                <a:ea typeface="Lato"/>
                <a:cs typeface="Lato"/>
                <a:sym typeface="Lato"/>
              </a:defRPr>
            </a:lvl2pPr>
            <a:lvl3pPr lvl="2">
              <a:spcBef>
                <a:spcPts val="0"/>
              </a:spcBef>
              <a:spcAft>
                <a:spcPts val="0"/>
              </a:spcAft>
              <a:buClr>
                <a:srgbClr val="F3EFEE"/>
              </a:buClr>
              <a:buSzPts val="3200"/>
              <a:buFont typeface="Lato"/>
              <a:buNone/>
              <a:defRPr sz="3200" b="1">
                <a:solidFill>
                  <a:srgbClr val="F3EFEE"/>
                </a:solidFill>
                <a:latin typeface="Lato"/>
                <a:ea typeface="Lato"/>
                <a:cs typeface="Lato"/>
                <a:sym typeface="Lato"/>
              </a:defRPr>
            </a:lvl3pPr>
            <a:lvl4pPr lvl="3">
              <a:spcBef>
                <a:spcPts val="0"/>
              </a:spcBef>
              <a:spcAft>
                <a:spcPts val="0"/>
              </a:spcAft>
              <a:buClr>
                <a:srgbClr val="F3EFEE"/>
              </a:buClr>
              <a:buSzPts val="3200"/>
              <a:buFont typeface="Lato"/>
              <a:buNone/>
              <a:defRPr sz="3200" b="1">
                <a:solidFill>
                  <a:srgbClr val="F3EFEE"/>
                </a:solidFill>
                <a:latin typeface="Lato"/>
                <a:ea typeface="Lato"/>
                <a:cs typeface="Lato"/>
                <a:sym typeface="Lato"/>
              </a:defRPr>
            </a:lvl4pPr>
            <a:lvl5pPr lvl="4">
              <a:spcBef>
                <a:spcPts val="0"/>
              </a:spcBef>
              <a:spcAft>
                <a:spcPts val="0"/>
              </a:spcAft>
              <a:buClr>
                <a:srgbClr val="F3EFEE"/>
              </a:buClr>
              <a:buSzPts val="3200"/>
              <a:buFont typeface="Lato"/>
              <a:buNone/>
              <a:defRPr sz="3200" b="1">
                <a:solidFill>
                  <a:srgbClr val="F3EFEE"/>
                </a:solidFill>
                <a:latin typeface="Lato"/>
                <a:ea typeface="Lato"/>
                <a:cs typeface="Lato"/>
                <a:sym typeface="Lato"/>
              </a:defRPr>
            </a:lvl5pPr>
            <a:lvl6pPr lvl="5">
              <a:spcBef>
                <a:spcPts val="0"/>
              </a:spcBef>
              <a:spcAft>
                <a:spcPts val="0"/>
              </a:spcAft>
              <a:buClr>
                <a:srgbClr val="F3EFEE"/>
              </a:buClr>
              <a:buSzPts val="3200"/>
              <a:buFont typeface="Lato"/>
              <a:buNone/>
              <a:defRPr sz="3200" b="1">
                <a:solidFill>
                  <a:srgbClr val="F3EFEE"/>
                </a:solidFill>
                <a:latin typeface="Lato"/>
                <a:ea typeface="Lato"/>
                <a:cs typeface="Lato"/>
                <a:sym typeface="Lato"/>
              </a:defRPr>
            </a:lvl6pPr>
            <a:lvl7pPr lvl="6">
              <a:spcBef>
                <a:spcPts val="0"/>
              </a:spcBef>
              <a:spcAft>
                <a:spcPts val="0"/>
              </a:spcAft>
              <a:buClr>
                <a:srgbClr val="F3EFEE"/>
              </a:buClr>
              <a:buSzPts val="3200"/>
              <a:buFont typeface="Lato"/>
              <a:buNone/>
              <a:defRPr sz="3200" b="1">
                <a:solidFill>
                  <a:srgbClr val="F3EFEE"/>
                </a:solidFill>
                <a:latin typeface="Lato"/>
                <a:ea typeface="Lato"/>
                <a:cs typeface="Lato"/>
                <a:sym typeface="Lato"/>
              </a:defRPr>
            </a:lvl7pPr>
            <a:lvl8pPr lvl="7">
              <a:spcBef>
                <a:spcPts val="0"/>
              </a:spcBef>
              <a:spcAft>
                <a:spcPts val="0"/>
              </a:spcAft>
              <a:buClr>
                <a:srgbClr val="F3EFEE"/>
              </a:buClr>
              <a:buSzPts val="3200"/>
              <a:buFont typeface="Lato"/>
              <a:buNone/>
              <a:defRPr sz="3200" b="1">
                <a:solidFill>
                  <a:srgbClr val="F3EFEE"/>
                </a:solidFill>
                <a:latin typeface="Lato"/>
                <a:ea typeface="Lato"/>
                <a:cs typeface="Lato"/>
                <a:sym typeface="Lato"/>
              </a:defRPr>
            </a:lvl8pPr>
            <a:lvl9pPr lvl="8">
              <a:spcBef>
                <a:spcPts val="0"/>
              </a:spcBef>
              <a:spcAft>
                <a:spcPts val="0"/>
              </a:spcAft>
              <a:buClr>
                <a:srgbClr val="F3EFEE"/>
              </a:buClr>
              <a:buSzPts val="3200"/>
              <a:buFont typeface="Lato"/>
              <a:buNone/>
              <a:defRPr sz="3200" b="1">
                <a:solidFill>
                  <a:srgbClr val="F3EFEE"/>
                </a:solidFill>
                <a:latin typeface="Lato"/>
                <a:ea typeface="Lato"/>
                <a:cs typeface="Lato"/>
                <a:sym typeface="La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81000">
              <a:lnSpc>
                <a:spcPct val="100000"/>
              </a:lnSpc>
              <a:spcBef>
                <a:spcPts val="0"/>
              </a:spcBef>
              <a:spcAft>
                <a:spcPts val="0"/>
              </a:spcAft>
              <a:buClr>
                <a:srgbClr val="F3EFEE"/>
              </a:buClr>
              <a:buSzPts val="2400"/>
              <a:buFont typeface="Lato"/>
              <a:buChar char="●"/>
              <a:defRPr sz="2400">
                <a:solidFill>
                  <a:srgbClr val="F3EFEE"/>
                </a:solidFill>
                <a:latin typeface="Lato"/>
                <a:ea typeface="Lato"/>
                <a:cs typeface="Lato"/>
                <a:sym typeface="Lato"/>
              </a:defRPr>
            </a:lvl1pPr>
            <a:lvl2pPr marL="914400" lvl="1" indent="-361950">
              <a:lnSpc>
                <a:spcPct val="100000"/>
              </a:lnSpc>
              <a:spcBef>
                <a:spcPts val="1600"/>
              </a:spcBef>
              <a:spcAft>
                <a:spcPts val="0"/>
              </a:spcAft>
              <a:buClr>
                <a:srgbClr val="F3EFEE"/>
              </a:buClr>
              <a:buSzPts val="2100"/>
              <a:buFont typeface="Lato"/>
              <a:buChar char="○"/>
              <a:defRPr sz="2100">
                <a:solidFill>
                  <a:srgbClr val="F3EFEE"/>
                </a:solidFill>
                <a:latin typeface="Lato"/>
                <a:ea typeface="Lato"/>
                <a:cs typeface="Lato"/>
                <a:sym typeface="Lato"/>
              </a:defRPr>
            </a:lvl2pPr>
            <a:lvl3pPr marL="1371600" lvl="2" indent="-342900">
              <a:lnSpc>
                <a:spcPct val="100000"/>
              </a:lnSpc>
              <a:spcBef>
                <a:spcPts val="1600"/>
              </a:spcBef>
              <a:spcAft>
                <a:spcPts val="0"/>
              </a:spcAft>
              <a:buClr>
                <a:srgbClr val="F3EFEE"/>
              </a:buClr>
              <a:buSzPts val="1800"/>
              <a:buFont typeface="Lato"/>
              <a:buChar char="■"/>
              <a:defRPr sz="1800">
                <a:solidFill>
                  <a:srgbClr val="F3EFEE"/>
                </a:solidFill>
                <a:latin typeface="Lato"/>
                <a:ea typeface="Lato"/>
                <a:cs typeface="Lato"/>
                <a:sym typeface="Lato"/>
              </a:defRPr>
            </a:lvl3pPr>
            <a:lvl4pPr marL="1828800" lvl="3" indent="-330200">
              <a:lnSpc>
                <a:spcPct val="100000"/>
              </a:lnSpc>
              <a:spcBef>
                <a:spcPts val="1600"/>
              </a:spcBef>
              <a:spcAft>
                <a:spcPts val="0"/>
              </a:spcAft>
              <a:buClr>
                <a:srgbClr val="F3EFEE"/>
              </a:buClr>
              <a:buSzPts val="1600"/>
              <a:buFont typeface="Lato"/>
              <a:buChar char="●"/>
              <a:defRPr sz="1600">
                <a:solidFill>
                  <a:srgbClr val="F3EFEE"/>
                </a:solidFill>
                <a:latin typeface="Lato"/>
                <a:ea typeface="Lato"/>
                <a:cs typeface="Lato"/>
                <a:sym typeface="Lato"/>
              </a:defRPr>
            </a:lvl4pPr>
            <a:lvl5pPr marL="2286000" lvl="4" indent="-317500">
              <a:lnSpc>
                <a:spcPct val="100000"/>
              </a:lnSpc>
              <a:spcBef>
                <a:spcPts val="1600"/>
              </a:spcBef>
              <a:spcAft>
                <a:spcPts val="0"/>
              </a:spcAft>
              <a:buClr>
                <a:srgbClr val="F3EFEE"/>
              </a:buClr>
              <a:buSzPts val="1400"/>
              <a:buFont typeface="Lato"/>
              <a:buChar char="○"/>
              <a:defRPr>
                <a:solidFill>
                  <a:srgbClr val="F3EFEE"/>
                </a:solidFill>
                <a:latin typeface="Lato"/>
                <a:ea typeface="Lato"/>
                <a:cs typeface="Lato"/>
                <a:sym typeface="Lato"/>
              </a:defRPr>
            </a:lvl5pPr>
            <a:lvl6pPr marL="2743200" lvl="5" indent="-317500">
              <a:lnSpc>
                <a:spcPct val="100000"/>
              </a:lnSpc>
              <a:spcBef>
                <a:spcPts val="1600"/>
              </a:spcBef>
              <a:spcAft>
                <a:spcPts val="0"/>
              </a:spcAft>
              <a:buClr>
                <a:srgbClr val="F3EFEE"/>
              </a:buClr>
              <a:buSzPts val="1400"/>
              <a:buFont typeface="Lato"/>
              <a:buChar char="■"/>
              <a:defRPr>
                <a:solidFill>
                  <a:srgbClr val="F3EFEE"/>
                </a:solidFill>
                <a:latin typeface="Lato"/>
                <a:ea typeface="Lato"/>
                <a:cs typeface="Lato"/>
                <a:sym typeface="Lato"/>
              </a:defRPr>
            </a:lvl6pPr>
            <a:lvl7pPr marL="3200400" lvl="6" indent="-317500">
              <a:lnSpc>
                <a:spcPct val="100000"/>
              </a:lnSpc>
              <a:spcBef>
                <a:spcPts val="1600"/>
              </a:spcBef>
              <a:spcAft>
                <a:spcPts val="0"/>
              </a:spcAft>
              <a:buClr>
                <a:srgbClr val="F3EFEE"/>
              </a:buClr>
              <a:buSzPts val="1400"/>
              <a:buFont typeface="Lato"/>
              <a:buChar char="●"/>
              <a:defRPr>
                <a:solidFill>
                  <a:srgbClr val="F3EFEE"/>
                </a:solidFill>
                <a:latin typeface="Lato"/>
                <a:ea typeface="Lato"/>
                <a:cs typeface="Lato"/>
                <a:sym typeface="Lato"/>
              </a:defRPr>
            </a:lvl7pPr>
            <a:lvl8pPr marL="3657600" lvl="7" indent="-317500">
              <a:lnSpc>
                <a:spcPct val="100000"/>
              </a:lnSpc>
              <a:spcBef>
                <a:spcPts val="1600"/>
              </a:spcBef>
              <a:spcAft>
                <a:spcPts val="0"/>
              </a:spcAft>
              <a:buClr>
                <a:srgbClr val="F3EFEE"/>
              </a:buClr>
              <a:buSzPts val="1400"/>
              <a:buFont typeface="Lato"/>
              <a:buChar char="○"/>
              <a:defRPr>
                <a:solidFill>
                  <a:srgbClr val="F3EFEE"/>
                </a:solidFill>
                <a:latin typeface="Lato"/>
                <a:ea typeface="Lato"/>
                <a:cs typeface="Lato"/>
                <a:sym typeface="Lato"/>
              </a:defRPr>
            </a:lvl8pPr>
            <a:lvl9pPr marL="4114800" lvl="8" indent="-317500">
              <a:lnSpc>
                <a:spcPct val="100000"/>
              </a:lnSpc>
              <a:spcBef>
                <a:spcPts val="1600"/>
              </a:spcBef>
              <a:spcAft>
                <a:spcPts val="1600"/>
              </a:spcAft>
              <a:buClr>
                <a:srgbClr val="F3EFEE"/>
              </a:buClr>
              <a:buSzPts val="1400"/>
              <a:buFont typeface="Lato"/>
              <a:buChar char="■"/>
              <a:defRPr>
                <a:solidFill>
                  <a:srgbClr val="F3EFEE"/>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73" r:id="rId12"/>
    <p:sldLayoutId id="2147483661" r:id="rId13"/>
    <p:sldLayoutId id="2147483675" r:id="rId14"/>
    <p:sldLayoutId id="2147483665" r:id="rId15"/>
    <p:sldLayoutId id="2147483666" r:id="rId16"/>
    <p:sldLayoutId id="2147483667" r:id="rId17"/>
    <p:sldLayoutId id="2147483668" r:id="rId18"/>
    <p:sldLayoutId id="2147483669" r:id="rId19"/>
    <p:sldLayoutId id="214748367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4.jpe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bit.ly/CITES-5-12"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ipulidaho.org/aboutus#who-are-ipu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linkedin.com/in/susan-hardin-49104881/" TargetMode="External"/><Relationship Id="rId4" Type="http://schemas.openxmlformats.org/officeDocument/2006/relationships/hyperlink" Target="https://www.linkedin.com/in/janice-carson-83b87751/"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www.surveymonkey.com/r/S5HFRDS"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ctrTitle"/>
          </p:nvPr>
        </p:nvSpPr>
        <p:spPr>
          <a:xfrm>
            <a:off x="380461" y="1421170"/>
            <a:ext cx="8145142" cy="2297700"/>
          </a:xfrm>
          <a:prstGeom prst="rect">
            <a:avLst/>
          </a:prstGeom>
        </p:spPr>
        <p:txBody>
          <a:bodyPr spcFirstLastPara="1" wrap="square" lIns="91425" tIns="91425" rIns="91425" bIns="91425" anchor="b" anchorCtr="0">
            <a:noAutofit/>
          </a:bodyPr>
          <a:lstStyle/>
          <a:p>
            <a:r>
              <a:rPr lang="en-US" sz="4000" dirty="0"/>
              <a:t>We’re All in This Together: </a:t>
            </a:r>
            <a:br>
              <a:rPr lang="en-US" sz="4000" dirty="0"/>
            </a:br>
            <a:r>
              <a:rPr lang="en-US" sz="3200" dirty="0"/>
              <a:t>Coordination In-the-Trenches</a:t>
            </a:r>
            <a:endParaRPr lang="en-US" sz="5200" b="0" dirty="0">
              <a:latin typeface="Nunito"/>
              <a:ea typeface="Nunito"/>
              <a:cs typeface="Nunito"/>
            </a:endParaRPr>
          </a:p>
        </p:txBody>
      </p:sp>
      <p:sp>
        <p:nvSpPr>
          <p:cNvPr id="157" name="Google Shape;157;p26"/>
          <p:cNvSpPr txBox="1">
            <a:spLocks noGrp="1"/>
          </p:cNvSpPr>
          <p:nvPr>
            <p:ph type="subTitle" idx="1"/>
          </p:nvPr>
        </p:nvSpPr>
        <p:spPr>
          <a:xfrm>
            <a:off x="466725" y="4164980"/>
            <a:ext cx="8222100" cy="432900"/>
          </a:xfrm>
          <a:prstGeom prst="rect">
            <a:avLst/>
          </a:prstGeom>
        </p:spPr>
        <p:txBody>
          <a:bodyPr spcFirstLastPara="1" wrap="square" lIns="91425" tIns="91425" rIns="91425" bIns="91425" anchor="t" anchorCtr="0">
            <a:noAutofit/>
          </a:bodyPr>
          <a:lstStyle/>
          <a:p>
            <a:pPr marL="0" indent="0"/>
            <a:r>
              <a:rPr lang="en" sz="1800" dirty="0"/>
              <a:t>May 12</a:t>
            </a:r>
            <a:r>
              <a:rPr lang="en" sz="1800" dirty="0">
                <a:latin typeface="Nunito"/>
                <a:ea typeface="Nunito"/>
                <a:cs typeface="Nunito"/>
                <a:sym typeface="Nunito"/>
              </a:rPr>
              <a:t>, </a:t>
            </a:r>
            <a:r>
              <a:rPr lang="en" sz="1800" dirty="0"/>
              <a:t>2020</a:t>
            </a:r>
            <a:endParaRPr sz="1800" dirty="0">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7E8EF-09BA-4684-9026-8759BFED10F9}"/>
              </a:ext>
            </a:extLst>
          </p:cNvPr>
          <p:cNvSpPr>
            <a:spLocks noGrp="1"/>
          </p:cNvSpPr>
          <p:nvPr>
            <p:ph type="title"/>
          </p:nvPr>
        </p:nvSpPr>
        <p:spPr/>
        <p:txBody>
          <a:bodyPr/>
          <a:lstStyle/>
          <a:p>
            <a:r>
              <a:rPr lang="en-US"/>
              <a:t>Coordination</a:t>
            </a:r>
          </a:p>
        </p:txBody>
      </p:sp>
      <p:sp>
        <p:nvSpPr>
          <p:cNvPr id="3" name="Text Placeholder 2">
            <a:extLst>
              <a:ext uri="{FF2B5EF4-FFF2-40B4-BE49-F238E27FC236}">
                <a16:creationId xmlns:a16="http://schemas.microsoft.com/office/drawing/2014/main" id="{33E24542-105B-45EB-B082-84DABA9CA5CF}"/>
              </a:ext>
            </a:extLst>
          </p:cNvPr>
          <p:cNvSpPr>
            <a:spLocks noGrp="1"/>
          </p:cNvSpPr>
          <p:nvPr>
            <p:ph type="body" idx="1"/>
          </p:nvPr>
        </p:nvSpPr>
        <p:spPr>
          <a:xfrm>
            <a:off x="962334" y="1172870"/>
            <a:ext cx="4661868" cy="2710200"/>
          </a:xfrm>
        </p:spPr>
        <p:txBody>
          <a:bodyPr/>
          <a:lstStyle/>
          <a:p>
            <a:pPr marL="76200" indent="0">
              <a:spcAft>
                <a:spcPts val="1000"/>
              </a:spcAft>
              <a:buNone/>
            </a:pPr>
            <a:r>
              <a:rPr lang="en-US" sz="2000" b="1">
                <a:latin typeface="Nunito"/>
              </a:rPr>
              <a:t>WHAT? </a:t>
            </a:r>
            <a:r>
              <a:rPr lang="en-US" sz="1700">
                <a:latin typeface="Nunito"/>
              </a:rPr>
              <a:t>Coordinate services so that all students and families have what they need to participate and achieve while learning at a distance</a:t>
            </a:r>
          </a:p>
          <a:p>
            <a:pPr marL="76200" indent="0">
              <a:spcAft>
                <a:spcPts val="1000"/>
              </a:spcAft>
              <a:buNone/>
            </a:pPr>
            <a:r>
              <a:rPr lang="en-US" sz="2000" b="1">
                <a:latin typeface="Nunito"/>
              </a:rPr>
              <a:t>HOW?</a:t>
            </a:r>
          </a:p>
          <a:p>
            <a:pPr marL="361950" indent="-285750">
              <a:spcAft>
                <a:spcPts val="1000"/>
              </a:spcAft>
            </a:pPr>
            <a:r>
              <a:rPr lang="en-US" sz="1700">
                <a:latin typeface="Nunito"/>
              </a:rPr>
              <a:t>Determine what tech and strategies are being used and how to build upon them as needed</a:t>
            </a:r>
          </a:p>
          <a:p>
            <a:pPr marL="361950" indent="-285750">
              <a:spcAft>
                <a:spcPts val="1000"/>
              </a:spcAft>
            </a:pPr>
            <a:r>
              <a:rPr lang="en-US" sz="1700">
                <a:latin typeface="Nunito"/>
              </a:rPr>
              <a:t>Provide initial and ongoing support</a:t>
            </a:r>
          </a:p>
          <a:p>
            <a:pPr marL="361950" indent="-285750">
              <a:spcAft>
                <a:spcPts val="1000"/>
              </a:spcAft>
            </a:pPr>
            <a:r>
              <a:rPr lang="en-US" sz="1700">
                <a:latin typeface="Nunito"/>
              </a:rPr>
              <a:t>Develop strategies for students who do not have or cannot benefit from online work</a:t>
            </a:r>
          </a:p>
        </p:txBody>
      </p:sp>
      <p:pic>
        <p:nvPicPr>
          <p:cNvPr id="4" name="Content Placeholder 9" descr="A skydiving team">
            <a:extLst>
              <a:ext uri="{FF2B5EF4-FFF2-40B4-BE49-F238E27FC236}">
                <a16:creationId xmlns:a16="http://schemas.microsoft.com/office/drawing/2014/main" id="{43B0EEB1-8202-4E63-A73A-A7C97B3A38F3}"/>
              </a:ext>
            </a:extLst>
          </p:cNvPr>
          <p:cNvPicPr>
            <a:picLocks noChangeAspect="1"/>
          </p:cNvPicPr>
          <p:nvPr/>
        </p:nvPicPr>
        <p:blipFill>
          <a:blip r:embed="rId3"/>
          <a:stretch>
            <a:fillRect/>
          </a:stretch>
        </p:blipFill>
        <p:spPr>
          <a:xfrm>
            <a:off x="5714045" y="1466119"/>
            <a:ext cx="3130127" cy="2135781"/>
          </a:xfrm>
          <a:prstGeom prst="rect">
            <a:avLst/>
          </a:prstGeom>
          <a:noFill/>
          <a:ln>
            <a:noFill/>
          </a:ln>
        </p:spPr>
      </p:pic>
    </p:spTree>
    <p:extLst>
      <p:ext uri="{BB962C8B-B14F-4D97-AF65-F5344CB8AC3E}">
        <p14:creationId xmlns:p14="http://schemas.microsoft.com/office/powerpoint/2010/main" val="516582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57C3A0-8D8A-437E-9AF7-19E7F791510F}"/>
              </a:ext>
            </a:extLst>
          </p:cNvPr>
          <p:cNvSpPr>
            <a:spLocks noGrp="1"/>
          </p:cNvSpPr>
          <p:nvPr>
            <p:ph type="title"/>
          </p:nvPr>
        </p:nvSpPr>
        <p:spPr/>
        <p:txBody>
          <a:bodyPr/>
          <a:lstStyle/>
          <a:p>
            <a:r>
              <a:rPr lang="en-US" dirty="0"/>
              <a:t>Introduction to our Panelists</a:t>
            </a:r>
          </a:p>
        </p:txBody>
      </p:sp>
    </p:spTree>
    <p:extLst>
      <p:ext uri="{BB962C8B-B14F-4D97-AF65-F5344CB8AC3E}">
        <p14:creationId xmlns:p14="http://schemas.microsoft.com/office/powerpoint/2010/main" val="739612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A81EDA-0923-4E86-9461-7AF70E07EF6E}"/>
              </a:ext>
            </a:extLst>
          </p:cNvPr>
          <p:cNvSpPr>
            <a:spLocks noGrp="1"/>
          </p:cNvSpPr>
          <p:nvPr>
            <p:ph type="title"/>
          </p:nvPr>
        </p:nvSpPr>
        <p:spPr/>
        <p:txBody>
          <a:bodyPr/>
          <a:lstStyle/>
          <a:p>
            <a:r>
              <a:rPr lang="en-US" dirty="0"/>
              <a:t>The Panelists</a:t>
            </a:r>
          </a:p>
        </p:txBody>
      </p:sp>
      <p:sp>
        <p:nvSpPr>
          <p:cNvPr id="4" name="Text Placeholder 3">
            <a:extLst>
              <a:ext uri="{FF2B5EF4-FFF2-40B4-BE49-F238E27FC236}">
                <a16:creationId xmlns:a16="http://schemas.microsoft.com/office/drawing/2014/main" id="{2397A4D7-27CA-432A-9BE1-B0DA61E53CE9}"/>
              </a:ext>
            </a:extLst>
          </p:cNvPr>
          <p:cNvSpPr>
            <a:spLocks noGrp="1"/>
          </p:cNvSpPr>
          <p:nvPr>
            <p:ph type="body" idx="1"/>
          </p:nvPr>
        </p:nvSpPr>
        <p:spPr/>
        <p:txBody>
          <a:bodyPr/>
          <a:lstStyle/>
          <a:p>
            <a:r>
              <a:rPr lang="en-US" dirty="0"/>
              <a:t>Angela Lindig</a:t>
            </a:r>
          </a:p>
        </p:txBody>
      </p:sp>
      <p:sp>
        <p:nvSpPr>
          <p:cNvPr id="5" name="Text Placeholder 4">
            <a:extLst>
              <a:ext uri="{FF2B5EF4-FFF2-40B4-BE49-F238E27FC236}">
                <a16:creationId xmlns:a16="http://schemas.microsoft.com/office/drawing/2014/main" id="{80E26AF7-1AFE-4C19-813F-5BA8A6DE9F24}"/>
              </a:ext>
            </a:extLst>
          </p:cNvPr>
          <p:cNvSpPr>
            <a:spLocks noGrp="1"/>
          </p:cNvSpPr>
          <p:nvPr>
            <p:ph type="body" idx="2"/>
          </p:nvPr>
        </p:nvSpPr>
        <p:spPr/>
        <p:txBody>
          <a:bodyPr/>
          <a:lstStyle/>
          <a:p>
            <a:pPr marL="76200" indent="0">
              <a:buNone/>
            </a:pPr>
            <a:endParaRPr lang="en-US" dirty="0"/>
          </a:p>
        </p:txBody>
      </p:sp>
      <p:sp>
        <p:nvSpPr>
          <p:cNvPr id="6" name="Text Placeholder 5">
            <a:extLst>
              <a:ext uri="{FF2B5EF4-FFF2-40B4-BE49-F238E27FC236}">
                <a16:creationId xmlns:a16="http://schemas.microsoft.com/office/drawing/2014/main" id="{BE19BC74-7DC4-4306-B895-78798AEA09A1}"/>
              </a:ext>
            </a:extLst>
          </p:cNvPr>
          <p:cNvSpPr>
            <a:spLocks noGrp="1"/>
          </p:cNvSpPr>
          <p:nvPr>
            <p:ph type="body" idx="3"/>
          </p:nvPr>
        </p:nvSpPr>
        <p:spPr/>
        <p:txBody>
          <a:bodyPr/>
          <a:lstStyle/>
          <a:p>
            <a:endParaRPr lang="en-US" dirty="0"/>
          </a:p>
        </p:txBody>
      </p:sp>
      <p:pic>
        <p:nvPicPr>
          <p:cNvPr id="7" name="Picture 6" descr="Janice Carson">
            <a:extLst>
              <a:ext uri="{FF2B5EF4-FFF2-40B4-BE49-F238E27FC236}">
                <a16:creationId xmlns:a16="http://schemas.microsoft.com/office/drawing/2014/main" id="{D62C37F0-5B87-4850-AB14-A04395835885}"/>
              </a:ext>
            </a:extLst>
          </p:cNvPr>
          <p:cNvPicPr>
            <a:picLocks/>
          </p:cNvPicPr>
          <p:nvPr/>
        </p:nvPicPr>
        <p:blipFill>
          <a:blip r:embed="rId3"/>
          <a:stretch>
            <a:fillRect/>
          </a:stretch>
        </p:blipFill>
        <p:spPr>
          <a:xfrm>
            <a:off x="3629952" y="1461773"/>
            <a:ext cx="2161780" cy="2547331"/>
          </a:xfrm>
          <a:prstGeom prst="rect">
            <a:avLst/>
          </a:prstGeom>
        </p:spPr>
      </p:pic>
      <p:pic>
        <p:nvPicPr>
          <p:cNvPr id="9" name="Picture 8" descr="Susan Hardin">
            <a:extLst>
              <a:ext uri="{FF2B5EF4-FFF2-40B4-BE49-F238E27FC236}">
                <a16:creationId xmlns:a16="http://schemas.microsoft.com/office/drawing/2014/main" id="{5F52A6E1-7DD1-47F3-BB47-D1065E4943CB}"/>
              </a:ext>
            </a:extLst>
          </p:cNvPr>
          <p:cNvPicPr>
            <a:picLocks/>
          </p:cNvPicPr>
          <p:nvPr/>
        </p:nvPicPr>
        <p:blipFill>
          <a:blip r:embed="rId4"/>
          <a:stretch>
            <a:fillRect/>
          </a:stretch>
        </p:blipFill>
        <p:spPr>
          <a:xfrm>
            <a:off x="6191150" y="1371526"/>
            <a:ext cx="2625017" cy="2706624"/>
          </a:xfrm>
          <a:prstGeom prst="rect">
            <a:avLst/>
          </a:prstGeom>
        </p:spPr>
      </p:pic>
      <p:pic>
        <p:nvPicPr>
          <p:cNvPr id="2" name="Picture 7" descr="Angela Lindig">
            <a:extLst>
              <a:ext uri="{FF2B5EF4-FFF2-40B4-BE49-F238E27FC236}">
                <a16:creationId xmlns:a16="http://schemas.microsoft.com/office/drawing/2014/main" id="{FD7D2BD1-6F26-40F7-8B5A-F34DC4A499C9}"/>
              </a:ext>
            </a:extLst>
          </p:cNvPr>
          <p:cNvPicPr>
            <a:picLocks noChangeAspect="1"/>
          </p:cNvPicPr>
          <p:nvPr/>
        </p:nvPicPr>
        <p:blipFill>
          <a:blip r:embed="rId5"/>
          <a:stretch>
            <a:fillRect/>
          </a:stretch>
        </p:blipFill>
        <p:spPr>
          <a:xfrm>
            <a:off x="213504" y="1454629"/>
            <a:ext cx="2743200" cy="2536166"/>
          </a:xfrm>
          <a:prstGeom prst="rect">
            <a:avLst/>
          </a:prstGeom>
        </p:spPr>
      </p:pic>
    </p:spTree>
    <p:extLst>
      <p:ext uri="{BB962C8B-B14F-4D97-AF65-F5344CB8AC3E}">
        <p14:creationId xmlns:p14="http://schemas.microsoft.com/office/powerpoint/2010/main" val="1839089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626C5-FBF7-4356-9354-5E239B712FBF}"/>
              </a:ext>
            </a:extLst>
          </p:cNvPr>
          <p:cNvSpPr>
            <a:spLocks noGrp="1"/>
          </p:cNvSpPr>
          <p:nvPr>
            <p:ph type="ctrTitle"/>
          </p:nvPr>
        </p:nvSpPr>
        <p:spPr/>
        <p:txBody>
          <a:bodyPr/>
          <a:lstStyle/>
          <a:p>
            <a:r>
              <a:rPr lang="en-US" dirty="0"/>
              <a:t>Discussion Question 1</a:t>
            </a:r>
          </a:p>
        </p:txBody>
      </p:sp>
      <p:sp>
        <p:nvSpPr>
          <p:cNvPr id="2" name="Subtitle 1">
            <a:extLst>
              <a:ext uri="{FF2B5EF4-FFF2-40B4-BE49-F238E27FC236}">
                <a16:creationId xmlns:a16="http://schemas.microsoft.com/office/drawing/2014/main" id="{23F9FD4D-4D21-48BC-A37C-B2D827237FCE}"/>
              </a:ext>
            </a:extLst>
          </p:cNvPr>
          <p:cNvSpPr>
            <a:spLocks noGrp="1"/>
          </p:cNvSpPr>
          <p:nvPr>
            <p:ph type="subTitle" idx="1"/>
          </p:nvPr>
        </p:nvSpPr>
        <p:spPr>
          <a:xfrm>
            <a:off x="390525" y="2789126"/>
            <a:ext cx="8607000" cy="1573867"/>
          </a:xfrm>
        </p:spPr>
        <p:txBody>
          <a:bodyPr/>
          <a:lstStyle/>
          <a:p>
            <a:r>
              <a:rPr lang="en-US" dirty="0"/>
              <a:t>What are you hearing in-the-trenches? </a:t>
            </a:r>
          </a:p>
        </p:txBody>
      </p:sp>
    </p:spTree>
    <p:extLst>
      <p:ext uri="{BB962C8B-B14F-4D97-AF65-F5344CB8AC3E}">
        <p14:creationId xmlns:p14="http://schemas.microsoft.com/office/powerpoint/2010/main" val="2402259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626C5-FBF7-4356-9354-5E239B712FBF}"/>
              </a:ext>
            </a:extLst>
          </p:cNvPr>
          <p:cNvSpPr>
            <a:spLocks noGrp="1"/>
          </p:cNvSpPr>
          <p:nvPr>
            <p:ph type="ctrTitle"/>
          </p:nvPr>
        </p:nvSpPr>
        <p:spPr/>
        <p:txBody>
          <a:bodyPr/>
          <a:lstStyle/>
          <a:p>
            <a:r>
              <a:rPr lang="en-US" dirty="0"/>
              <a:t>Discussion Question 2</a:t>
            </a:r>
          </a:p>
        </p:txBody>
      </p:sp>
      <p:sp>
        <p:nvSpPr>
          <p:cNvPr id="2" name="Subtitle 1">
            <a:extLst>
              <a:ext uri="{FF2B5EF4-FFF2-40B4-BE49-F238E27FC236}">
                <a16:creationId xmlns:a16="http://schemas.microsoft.com/office/drawing/2014/main" id="{23F9FD4D-4D21-48BC-A37C-B2D827237FCE}"/>
              </a:ext>
            </a:extLst>
          </p:cNvPr>
          <p:cNvSpPr>
            <a:spLocks noGrp="1"/>
          </p:cNvSpPr>
          <p:nvPr>
            <p:ph type="subTitle" idx="1"/>
          </p:nvPr>
        </p:nvSpPr>
        <p:spPr>
          <a:xfrm>
            <a:off x="390525" y="2789126"/>
            <a:ext cx="8607000" cy="1351799"/>
          </a:xfrm>
        </p:spPr>
        <p:txBody>
          <a:bodyPr/>
          <a:lstStyle/>
          <a:p>
            <a:pPr indent="0"/>
            <a:r>
              <a:rPr lang="en-US" dirty="0"/>
              <a:t>What innovations or creativity regarding </a:t>
            </a:r>
            <a:r>
              <a:rPr lang="en-US" b="1" dirty="0"/>
              <a:t>Coordination </a:t>
            </a:r>
            <a:r>
              <a:rPr lang="en-US" dirty="0"/>
              <a:t>is happening in your area?  </a:t>
            </a:r>
          </a:p>
        </p:txBody>
      </p:sp>
    </p:spTree>
    <p:extLst>
      <p:ext uri="{BB962C8B-B14F-4D97-AF65-F5344CB8AC3E}">
        <p14:creationId xmlns:p14="http://schemas.microsoft.com/office/powerpoint/2010/main" val="1515707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626C5-FBF7-4356-9354-5E239B712FBF}"/>
              </a:ext>
            </a:extLst>
          </p:cNvPr>
          <p:cNvSpPr>
            <a:spLocks noGrp="1"/>
          </p:cNvSpPr>
          <p:nvPr>
            <p:ph type="ctrTitle"/>
          </p:nvPr>
        </p:nvSpPr>
        <p:spPr/>
        <p:txBody>
          <a:bodyPr/>
          <a:lstStyle/>
          <a:p>
            <a:r>
              <a:rPr lang="en-US" dirty="0"/>
              <a:t>Discussion Question 3</a:t>
            </a:r>
          </a:p>
        </p:txBody>
      </p:sp>
      <p:sp>
        <p:nvSpPr>
          <p:cNvPr id="2" name="Subtitle 1">
            <a:extLst>
              <a:ext uri="{FF2B5EF4-FFF2-40B4-BE49-F238E27FC236}">
                <a16:creationId xmlns:a16="http://schemas.microsoft.com/office/drawing/2014/main" id="{23F9FD4D-4D21-48BC-A37C-B2D827237FCE}"/>
              </a:ext>
            </a:extLst>
          </p:cNvPr>
          <p:cNvSpPr>
            <a:spLocks noGrp="1"/>
          </p:cNvSpPr>
          <p:nvPr>
            <p:ph type="subTitle" idx="1"/>
          </p:nvPr>
        </p:nvSpPr>
        <p:spPr>
          <a:xfrm>
            <a:off x="390525" y="2789126"/>
            <a:ext cx="8607000" cy="1939627"/>
          </a:xfrm>
        </p:spPr>
        <p:txBody>
          <a:bodyPr/>
          <a:lstStyle/>
          <a:p>
            <a:pPr indent="0"/>
            <a:r>
              <a:rPr lang="en-US" dirty="0"/>
              <a:t>In your experience, what community and services organizations can support technology for schools and families?  </a:t>
            </a:r>
          </a:p>
        </p:txBody>
      </p:sp>
    </p:spTree>
    <p:extLst>
      <p:ext uri="{BB962C8B-B14F-4D97-AF65-F5344CB8AC3E}">
        <p14:creationId xmlns:p14="http://schemas.microsoft.com/office/powerpoint/2010/main" val="3681342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ADCFE-7039-4848-BD17-18C474360519}"/>
              </a:ext>
            </a:extLst>
          </p:cNvPr>
          <p:cNvSpPr>
            <a:spLocks noGrp="1"/>
          </p:cNvSpPr>
          <p:nvPr>
            <p:ph type="ctrTitle"/>
          </p:nvPr>
        </p:nvSpPr>
        <p:spPr>
          <a:xfrm>
            <a:off x="390525" y="1819275"/>
            <a:ext cx="8607000" cy="1211308"/>
          </a:xfrm>
        </p:spPr>
        <p:txBody>
          <a:bodyPr anchor="t"/>
          <a:lstStyle/>
          <a:p>
            <a:r>
              <a:rPr lang="en-US" dirty="0"/>
              <a:t>Panelist Parting Thoughts</a:t>
            </a:r>
          </a:p>
        </p:txBody>
      </p:sp>
    </p:spTree>
    <p:extLst>
      <p:ext uri="{BB962C8B-B14F-4D97-AF65-F5344CB8AC3E}">
        <p14:creationId xmlns:p14="http://schemas.microsoft.com/office/powerpoint/2010/main" val="1828779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1"/>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Time for Q&amp;A</a:t>
            </a:r>
            <a:endParaRPr/>
          </a:p>
        </p:txBody>
      </p:sp>
      <p:pic>
        <p:nvPicPr>
          <p:cNvPr id="192" name="Google Shape;192;p31" descr="Image of a question mark and a lightbulb"/>
          <p:cNvPicPr preferRelativeResize="0"/>
          <p:nvPr/>
        </p:nvPicPr>
        <p:blipFill>
          <a:blip r:embed="rId3">
            <a:alphaModFix/>
          </a:blip>
          <a:stretch>
            <a:fillRect/>
          </a:stretch>
        </p:blipFill>
        <p:spPr>
          <a:xfrm>
            <a:off x="1890950" y="1295400"/>
            <a:ext cx="4860200" cy="2962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626C5-FBF7-4356-9354-5E239B712FBF}"/>
              </a:ext>
            </a:extLst>
          </p:cNvPr>
          <p:cNvSpPr>
            <a:spLocks noGrp="1"/>
          </p:cNvSpPr>
          <p:nvPr>
            <p:ph type="title"/>
          </p:nvPr>
        </p:nvSpPr>
        <p:spPr>
          <a:xfrm>
            <a:off x="460950" y="2065350"/>
            <a:ext cx="8222100" cy="1012800"/>
          </a:xfrm>
        </p:spPr>
        <p:txBody>
          <a:bodyPr/>
          <a:lstStyle/>
          <a:p>
            <a:r>
              <a:rPr lang="en-US" dirty="0"/>
              <a:t>Resources</a:t>
            </a:r>
          </a:p>
        </p:txBody>
      </p:sp>
    </p:spTree>
    <p:extLst>
      <p:ext uri="{BB962C8B-B14F-4D97-AF65-F5344CB8AC3E}">
        <p14:creationId xmlns:p14="http://schemas.microsoft.com/office/powerpoint/2010/main" val="1306641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74652-6E88-4D1F-9D3A-E05C4F51E311}"/>
              </a:ext>
            </a:extLst>
          </p:cNvPr>
          <p:cNvSpPr>
            <a:spLocks noGrp="1"/>
          </p:cNvSpPr>
          <p:nvPr>
            <p:ph type="title"/>
          </p:nvPr>
        </p:nvSpPr>
        <p:spPr/>
        <p:txBody>
          <a:bodyPr/>
          <a:lstStyle/>
          <a:p>
            <a:r>
              <a:rPr lang="en-US" dirty="0"/>
              <a:t>Highlighted Resources</a:t>
            </a:r>
          </a:p>
        </p:txBody>
      </p:sp>
      <p:sp>
        <p:nvSpPr>
          <p:cNvPr id="3" name="Text Placeholder 2">
            <a:extLst>
              <a:ext uri="{FF2B5EF4-FFF2-40B4-BE49-F238E27FC236}">
                <a16:creationId xmlns:a16="http://schemas.microsoft.com/office/drawing/2014/main" id="{75FDB395-BFBB-4442-B233-53F95AF7CB1C}"/>
              </a:ext>
            </a:extLst>
          </p:cNvPr>
          <p:cNvSpPr>
            <a:spLocks noGrp="1"/>
          </p:cNvSpPr>
          <p:nvPr>
            <p:ph type="body" idx="1"/>
          </p:nvPr>
        </p:nvSpPr>
        <p:spPr>
          <a:xfrm>
            <a:off x="254000" y="1216649"/>
            <a:ext cx="8636000" cy="4073807"/>
          </a:xfrm>
        </p:spPr>
        <p:txBody>
          <a:bodyPr/>
          <a:lstStyle/>
          <a:p>
            <a:pPr marL="76200" indent="0">
              <a:lnSpc>
                <a:spcPct val="150000"/>
              </a:lnSpc>
              <a:buNone/>
            </a:pPr>
            <a:r>
              <a:rPr lang="en-US" dirty="0">
                <a:latin typeface="Verdana" panose="020B0604030504040204" pitchFamily="34" charset="0"/>
                <a:ea typeface="Verdana" panose="020B0604030504040204" pitchFamily="34" charset="0"/>
              </a:rPr>
              <a:t>Link Handout - </a:t>
            </a:r>
            <a:r>
              <a:rPr lang="en-US" dirty="0">
                <a:latin typeface="Verdana" panose="020B0604030504040204" pitchFamily="34" charset="0"/>
                <a:ea typeface="Verdana" panose="020B0604030504040204" pitchFamily="34" charset="0"/>
                <a:hlinkClick r:id="rId3"/>
              </a:rPr>
              <a:t>https://bit.ly/CITES-5-12</a:t>
            </a:r>
            <a:r>
              <a:rPr lang="en-US" dirty="0">
                <a:latin typeface="Verdana" panose="020B0604030504040204" pitchFamily="34" charset="0"/>
                <a:ea typeface="Verdana" panose="020B0604030504040204" pitchFamily="34" charset="0"/>
              </a:rPr>
              <a:t> </a:t>
            </a:r>
          </a:p>
          <a:p>
            <a:pPr>
              <a:lnSpc>
                <a:spcPct val="150000"/>
              </a:lnSpc>
            </a:pPr>
            <a:r>
              <a:rPr lang="en-US" sz="2800" dirty="0">
                <a:latin typeface="Verdana"/>
                <a:ea typeface="Verdana"/>
              </a:rPr>
              <a:t>Parent Training and Information Resources</a:t>
            </a:r>
          </a:p>
          <a:p>
            <a:pPr>
              <a:lnSpc>
                <a:spcPct val="150000"/>
              </a:lnSpc>
            </a:pPr>
            <a:r>
              <a:rPr lang="en-US" sz="2800" dirty="0">
                <a:latin typeface="Verdana"/>
                <a:ea typeface="Verdana"/>
              </a:rPr>
              <a:t>AT Act Project, One in Every State </a:t>
            </a:r>
          </a:p>
          <a:p>
            <a:pPr>
              <a:lnSpc>
                <a:spcPct val="150000"/>
              </a:lnSpc>
            </a:pPr>
            <a:r>
              <a:rPr lang="en-US" sz="2800" dirty="0">
                <a:latin typeface="Verdana"/>
                <a:ea typeface="Verdana"/>
              </a:rPr>
              <a:t>Family-to-Family Health Information Centers</a:t>
            </a:r>
          </a:p>
          <a:p>
            <a:pPr>
              <a:lnSpc>
                <a:spcPct val="150000"/>
              </a:lnSpc>
            </a:pPr>
            <a:endParaRPr lang="en-US" dirty="0">
              <a:latin typeface="Verdana" panose="020B0604030504040204" pitchFamily="34" charset="0"/>
              <a:ea typeface="Verdana" panose="020B0604030504040204" pitchFamily="34" charset="0"/>
            </a:endParaRPr>
          </a:p>
          <a:p>
            <a:pPr>
              <a:lnSpc>
                <a:spcPct val="150000"/>
              </a:lnSpc>
            </a:pPr>
            <a:endParaRPr lang="en-US" dirty="0">
              <a:latin typeface="Verdana" panose="020B0604030504040204" pitchFamily="34" charset="0"/>
              <a:ea typeface="Verdana" panose="020B0604030504040204" pitchFamily="34" charset="0"/>
            </a:endParaRPr>
          </a:p>
          <a:p>
            <a:pPr>
              <a:lnSpc>
                <a:spcPct val="150000"/>
              </a:lnSpc>
            </a:pP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77811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2" name="Title 1">
            <a:extLst>
              <a:ext uri="{FF2B5EF4-FFF2-40B4-BE49-F238E27FC236}">
                <a16:creationId xmlns:a16="http://schemas.microsoft.com/office/drawing/2014/main" id="{503AFD8E-742D-4681-BECC-023709DE3BF2}"/>
              </a:ext>
            </a:extLst>
          </p:cNvPr>
          <p:cNvSpPr>
            <a:spLocks noGrp="1"/>
          </p:cNvSpPr>
          <p:nvPr>
            <p:ph type="title"/>
          </p:nvPr>
        </p:nvSpPr>
        <p:spPr/>
        <p:txBody>
          <a:bodyPr/>
          <a:lstStyle/>
          <a:p>
            <a:r>
              <a:rPr lang="en-US"/>
              <a:t>Session Agenda</a:t>
            </a:r>
          </a:p>
        </p:txBody>
      </p:sp>
      <p:sp>
        <p:nvSpPr>
          <p:cNvPr id="3" name="Text Placeholder 2">
            <a:extLst>
              <a:ext uri="{FF2B5EF4-FFF2-40B4-BE49-F238E27FC236}">
                <a16:creationId xmlns:a16="http://schemas.microsoft.com/office/drawing/2014/main" id="{EA16DD90-60D2-44EB-A56A-255263D88B10}"/>
              </a:ext>
            </a:extLst>
          </p:cNvPr>
          <p:cNvSpPr>
            <a:spLocks noGrp="1"/>
          </p:cNvSpPr>
          <p:nvPr>
            <p:ph type="body" idx="1"/>
          </p:nvPr>
        </p:nvSpPr>
        <p:spPr>
          <a:xfrm>
            <a:off x="471900" y="1216649"/>
            <a:ext cx="8222100" cy="4397341"/>
          </a:xfrm>
        </p:spPr>
        <p:txBody>
          <a:bodyPr/>
          <a:lstStyle/>
          <a:p>
            <a:pPr marL="590550" indent="-514350">
              <a:spcAft>
                <a:spcPts val="1000"/>
              </a:spcAft>
              <a:buFont typeface="+mj-lt"/>
              <a:buAutoNum type="romanUcPeriod"/>
            </a:pPr>
            <a:r>
              <a:rPr lang="en-US" sz="2000" dirty="0"/>
              <a:t>Introductions</a:t>
            </a:r>
          </a:p>
          <a:p>
            <a:pPr marL="590550" indent="-514350">
              <a:spcAft>
                <a:spcPts val="1000"/>
              </a:spcAft>
              <a:buFont typeface="+mj-lt"/>
              <a:buAutoNum type="romanUcPeriod"/>
            </a:pPr>
            <a:r>
              <a:rPr lang="en-US" sz="2000" dirty="0"/>
              <a:t>Review Coordination from the 4Cs</a:t>
            </a:r>
          </a:p>
          <a:p>
            <a:pPr marL="590550" indent="-514350">
              <a:spcAft>
                <a:spcPts val="1000"/>
              </a:spcAft>
              <a:buFont typeface="+mj-lt"/>
              <a:buAutoNum type="romanUcPeriod"/>
            </a:pPr>
            <a:r>
              <a:rPr lang="en-US" sz="2000" dirty="0"/>
              <a:t>The Panel</a:t>
            </a:r>
          </a:p>
          <a:p>
            <a:pPr marL="1047750" lvl="1" indent="-514350">
              <a:spcBef>
                <a:spcPts val="0"/>
              </a:spcBef>
              <a:buAutoNum type="alphaLcParenR"/>
            </a:pPr>
            <a:r>
              <a:rPr lang="en-US" sz="1700" dirty="0">
                <a:latin typeface="Verdana"/>
                <a:ea typeface="Verdana"/>
                <a:hlinkClick r:id="rId3"/>
              </a:rPr>
              <a:t>Angela Lindig</a:t>
            </a:r>
            <a:r>
              <a:rPr lang="en-US" sz="1700" dirty="0">
                <a:latin typeface="Verdana"/>
                <a:ea typeface="Verdana"/>
              </a:rPr>
              <a:t>, Idaho Parents Unlimited</a:t>
            </a:r>
          </a:p>
          <a:p>
            <a:pPr marL="1047750" lvl="1" indent="-514350">
              <a:spcBef>
                <a:spcPts val="0"/>
              </a:spcBef>
              <a:buAutoNum type="alphaLcParenR"/>
            </a:pPr>
            <a:r>
              <a:rPr lang="en-US" sz="1700" dirty="0">
                <a:latin typeface="Verdana"/>
                <a:ea typeface="Verdana"/>
                <a:hlinkClick r:id="rId4"/>
              </a:rPr>
              <a:t>Janice Carson</a:t>
            </a:r>
            <a:r>
              <a:rPr lang="en-US" sz="1700" dirty="0">
                <a:latin typeface="Verdana"/>
                <a:ea typeface="Verdana"/>
              </a:rPr>
              <a:t>, Idaho Assistive Technology Project</a:t>
            </a:r>
            <a:endParaRPr lang="en-US" sz="1700" dirty="0">
              <a:latin typeface="Verdana" panose="020B0604030504040204" pitchFamily="34" charset="0"/>
              <a:ea typeface="Verdana" panose="020B0604030504040204" pitchFamily="34" charset="0"/>
            </a:endParaRPr>
          </a:p>
          <a:p>
            <a:pPr marL="1047750" lvl="1" indent="-514350">
              <a:spcBef>
                <a:spcPts val="0"/>
              </a:spcBef>
              <a:buAutoNum type="alphaLcParenR"/>
            </a:pPr>
            <a:r>
              <a:rPr lang="en-US" sz="1700" dirty="0">
                <a:latin typeface="Verdana"/>
                <a:ea typeface="Verdana"/>
                <a:hlinkClick r:id="rId5"/>
              </a:rPr>
              <a:t>Susan Hardin</a:t>
            </a:r>
            <a:r>
              <a:rPr lang="en-US" sz="1700" dirty="0">
                <a:latin typeface="Verdana"/>
                <a:ea typeface="Verdana"/>
              </a:rPr>
              <a:t>, Macomb ISD Michigan and UDL -IRN </a:t>
            </a:r>
          </a:p>
          <a:p>
            <a:pPr marL="1047750" lvl="1" indent="-514350">
              <a:spcBef>
                <a:spcPts val="0"/>
              </a:spcBef>
              <a:buAutoNum type="alphaLcParenR"/>
            </a:pPr>
            <a:endParaRPr lang="en-US" sz="1700" dirty="0">
              <a:latin typeface="Verdana"/>
              <a:ea typeface="Verdana"/>
            </a:endParaRPr>
          </a:p>
          <a:p>
            <a:pPr marL="590550" indent="-514350">
              <a:spcAft>
                <a:spcPts val="1000"/>
              </a:spcAft>
              <a:buAutoNum type="romanUcPeriod"/>
            </a:pPr>
            <a:r>
              <a:rPr lang="en-US" sz="2000" dirty="0"/>
              <a:t>Discussion </a:t>
            </a:r>
            <a:endParaRPr lang="en-US" dirty="0"/>
          </a:p>
          <a:p>
            <a:pPr marL="590550" indent="-514350">
              <a:spcAft>
                <a:spcPts val="1000"/>
              </a:spcAft>
              <a:buAutoNum type="romanUcPeriod"/>
            </a:pPr>
            <a:r>
              <a:rPr lang="en-US" sz="2000" dirty="0"/>
              <a:t>Resources</a:t>
            </a:r>
          </a:p>
          <a:p>
            <a:pPr marL="76200" indent="0">
              <a:spcAft>
                <a:spcPts val="1000"/>
              </a:spcAft>
              <a:buNone/>
            </a:pPr>
            <a:r>
              <a:rPr lang="en-US" sz="2000" dirty="0"/>
              <a:t>VI.   Q &amp; A </a:t>
            </a:r>
            <a:endParaRPr lang="en-US" dirty="0"/>
          </a:p>
          <a:p>
            <a:pPr marL="590550" indent="-514350">
              <a:spcAft>
                <a:spcPts val="1000"/>
              </a:spcAft>
              <a:buAutoNum type="romanUcPeriod"/>
            </a:pPr>
            <a:endParaRPr lang="en-US" sz="2000" dirty="0"/>
          </a:p>
          <a:p>
            <a:pPr marL="590550" indent="-514350">
              <a:buFont typeface="+mj-lt"/>
              <a:buAutoNum type="romanUcPeriod"/>
            </a:pPr>
            <a:endParaRPr lang="en-US"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subTitle" idx="1"/>
          </p:nvPr>
        </p:nvSpPr>
        <p:spPr>
          <a:xfrm>
            <a:off x="531800" y="3574875"/>
            <a:ext cx="6189600" cy="1019400"/>
          </a:xfrm>
          <a:prstGeom prst="rect">
            <a:avLst/>
          </a:prstGeom>
        </p:spPr>
        <p:txBody>
          <a:bodyPr spcFirstLastPara="1" wrap="square" lIns="91425" tIns="91425" rIns="91425" bIns="91425" anchor="t" anchorCtr="0">
            <a:noAutofit/>
          </a:bodyPr>
          <a:lstStyle/>
          <a:p>
            <a:pPr marL="0" indent="0">
              <a:spcAft>
                <a:spcPts val="1600"/>
              </a:spcAft>
            </a:pPr>
            <a:endParaRPr lang="en" dirty="0"/>
          </a:p>
          <a:p>
            <a:pPr marL="0" indent="0">
              <a:spcAft>
                <a:spcPts val="1600"/>
              </a:spcAft>
            </a:pPr>
            <a:r>
              <a:rPr lang="en" dirty="0"/>
              <a:t>-</a:t>
            </a:r>
            <a:r>
              <a:rPr lang="en-US" dirty="0"/>
              <a:t>Maya Angelou</a:t>
            </a:r>
            <a:endParaRPr lang="en" dirty="0"/>
          </a:p>
        </p:txBody>
      </p:sp>
      <p:sp>
        <p:nvSpPr>
          <p:cNvPr id="175" name="Google Shape;175;p29"/>
          <p:cNvSpPr txBox="1">
            <a:spLocks noGrp="1"/>
          </p:cNvSpPr>
          <p:nvPr>
            <p:ph type="title"/>
          </p:nvPr>
        </p:nvSpPr>
        <p:spPr>
          <a:xfrm>
            <a:off x="490250" y="1770700"/>
            <a:ext cx="7396500" cy="1464300"/>
          </a:xfrm>
          <a:prstGeom prst="rect">
            <a:avLst/>
          </a:prstGeom>
        </p:spPr>
        <p:txBody>
          <a:bodyPr spcFirstLastPara="1" wrap="square" lIns="91425" tIns="91425" rIns="91425" bIns="91425" anchor="t" anchorCtr="0">
            <a:noAutofit/>
          </a:bodyPr>
          <a:lstStyle/>
          <a:p>
            <a:r>
              <a:rPr lang="en-US" b="0" dirty="0"/>
              <a:t>“Do the best you can and when you know better, do better"</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471900" y="2053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Thank you! Keep in </a:t>
            </a:r>
            <a:r>
              <a:rPr lang="en">
                <a:solidFill>
                  <a:schemeClr val="lt1"/>
                </a:solidFill>
              </a:rPr>
              <a:t>touch</a:t>
            </a:r>
            <a:r>
              <a:rPr lang="en"/>
              <a:t>!</a:t>
            </a:r>
            <a:endParaRPr/>
          </a:p>
        </p:txBody>
      </p:sp>
      <p:sp>
        <p:nvSpPr>
          <p:cNvPr id="208" name="Google Shape;208;p34"/>
          <p:cNvSpPr txBox="1">
            <a:spLocks noGrp="1"/>
          </p:cNvSpPr>
          <p:nvPr>
            <p:ph type="body" idx="1"/>
          </p:nvPr>
        </p:nvSpPr>
        <p:spPr>
          <a:xfrm>
            <a:off x="461117" y="1353326"/>
            <a:ext cx="8222100" cy="2710200"/>
          </a:xfrm>
          <a:prstGeom prst="rect">
            <a:avLst/>
          </a:prstGeom>
        </p:spPr>
        <p:txBody>
          <a:bodyPr spcFirstLastPara="1" wrap="square" lIns="91425" tIns="91425" rIns="91425" bIns="91425" anchor="t" anchorCtr="0">
            <a:noAutofit/>
          </a:bodyPr>
          <a:lstStyle/>
          <a:p>
            <a:pPr marL="457200" lvl="0" indent="0" algn="l" rtl="0">
              <a:lnSpc>
                <a:spcPct val="138000"/>
              </a:lnSpc>
              <a:spcBef>
                <a:spcPts val="0"/>
              </a:spcBef>
              <a:spcAft>
                <a:spcPts val="0"/>
              </a:spcAft>
              <a:buNone/>
            </a:pPr>
            <a:r>
              <a:rPr lang="en" sz="1800"/>
              <a:t>Website: </a:t>
            </a:r>
            <a:r>
              <a:rPr lang="en-US" sz="1800" b="1"/>
              <a:t>cites.cast.org</a:t>
            </a:r>
            <a:endParaRPr sz="1800" b="1"/>
          </a:p>
          <a:p>
            <a:pPr marL="457200" lvl="0" indent="0" algn="l" rtl="0">
              <a:lnSpc>
                <a:spcPct val="138000"/>
              </a:lnSpc>
              <a:spcBef>
                <a:spcPts val="1000"/>
              </a:spcBef>
              <a:spcAft>
                <a:spcPts val="0"/>
              </a:spcAft>
              <a:buNone/>
            </a:pPr>
            <a:r>
              <a:rPr lang="en" sz="1800"/>
              <a:t>Email: </a:t>
            </a:r>
            <a:r>
              <a:rPr lang="en-US" sz="1800" b="1"/>
              <a:t>cites@cast.org</a:t>
            </a:r>
            <a:endParaRPr sz="1800" b="1"/>
          </a:p>
          <a:p>
            <a:pPr marL="457200" lvl="0" indent="0" algn="l" rtl="0">
              <a:lnSpc>
                <a:spcPct val="138000"/>
              </a:lnSpc>
              <a:spcBef>
                <a:spcPts val="1000"/>
              </a:spcBef>
              <a:spcAft>
                <a:spcPts val="0"/>
              </a:spcAft>
              <a:buNone/>
            </a:pPr>
            <a:r>
              <a:rPr lang="en" sz="1800"/>
              <a:t>Phone: </a:t>
            </a:r>
            <a:r>
              <a:rPr lang="en" sz="1800" b="1"/>
              <a:t>781-245-2212</a:t>
            </a:r>
            <a:endParaRPr sz="1800" b="1"/>
          </a:p>
          <a:p>
            <a:pPr marL="457200" lvl="0" indent="0" algn="l" rtl="0">
              <a:lnSpc>
                <a:spcPct val="138000"/>
              </a:lnSpc>
              <a:spcBef>
                <a:spcPts val="1000"/>
              </a:spcBef>
              <a:spcAft>
                <a:spcPts val="1000"/>
              </a:spcAft>
              <a:buNone/>
            </a:pPr>
            <a:r>
              <a:rPr lang="en" sz="1800"/>
              <a:t>200 Harvard Mill Square, Suite 210 Wakefield, MA 01880</a:t>
            </a:r>
            <a:endParaRPr/>
          </a:p>
        </p:txBody>
      </p:sp>
      <p:pic>
        <p:nvPicPr>
          <p:cNvPr id="209" name="Google Shape;209;p34" descr="Location icon"/>
          <p:cNvPicPr preferRelativeResize="0"/>
          <p:nvPr/>
        </p:nvPicPr>
        <p:blipFill>
          <a:blip r:embed="rId3">
            <a:alphaModFix/>
          </a:blip>
          <a:stretch>
            <a:fillRect/>
          </a:stretch>
        </p:blipFill>
        <p:spPr>
          <a:xfrm>
            <a:off x="667155" y="1569495"/>
            <a:ext cx="219075" cy="219075"/>
          </a:xfrm>
          <a:prstGeom prst="rect">
            <a:avLst/>
          </a:prstGeom>
          <a:noFill/>
          <a:ln>
            <a:noFill/>
          </a:ln>
        </p:spPr>
      </p:pic>
      <p:pic>
        <p:nvPicPr>
          <p:cNvPr id="210" name="Google Shape;210;p34" descr="Email icon"/>
          <p:cNvPicPr preferRelativeResize="0"/>
          <p:nvPr/>
        </p:nvPicPr>
        <p:blipFill>
          <a:blip r:embed="rId4">
            <a:alphaModFix/>
          </a:blip>
          <a:stretch>
            <a:fillRect/>
          </a:stretch>
        </p:blipFill>
        <p:spPr>
          <a:xfrm>
            <a:off x="649649" y="2096300"/>
            <a:ext cx="219075" cy="219075"/>
          </a:xfrm>
          <a:prstGeom prst="rect">
            <a:avLst/>
          </a:prstGeom>
          <a:noFill/>
          <a:ln>
            <a:noFill/>
          </a:ln>
        </p:spPr>
      </p:pic>
      <p:pic>
        <p:nvPicPr>
          <p:cNvPr id="211" name="Google Shape;211;p34" descr="phone icon"/>
          <p:cNvPicPr preferRelativeResize="0"/>
          <p:nvPr/>
        </p:nvPicPr>
        <p:blipFill>
          <a:blip r:embed="rId5">
            <a:alphaModFix/>
          </a:blip>
          <a:stretch>
            <a:fillRect/>
          </a:stretch>
        </p:blipFill>
        <p:spPr>
          <a:xfrm>
            <a:off x="666146" y="2551739"/>
            <a:ext cx="219075" cy="219075"/>
          </a:xfrm>
          <a:prstGeom prst="rect">
            <a:avLst/>
          </a:prstGeom>
          <a:noFill/>
          <a:ln>
            <a:noFill/>
          </a:ln>
        </p:spPr>
      </p:pic>
      <p:pic>
        <p:nvPicPr>
          <p:cNvPr id="212" name="Google Shape;212;p34" descr="location icon"/>
          <p:cNvPicPr preferRelativeResize="0"/>
          <p:nvPr/>
        </p:nvPicPr>
        <p:blipFill>
          <a:blip r:embed="rId6">
            <a:alphaModFix/>
          </a:blip>
          <a:stretch>
            <a:fillRect/>
          </a:stretch>
        </p:blipFill>
        <p:spPr>
          <a:xfrm>
            <a:off x="666146" y="3071768"/>
            <a:ext cx="184899" cy="219075"/>
          </a:xfrm>
          <a:prstGeom prst="rect">
            <a:avLst/>
          </a:prstGeom>
          <a:noFill/>
          <a:ln>
            <a:noFill/>
          </a:ln>
        </p:spPr>
      </p:pic>
      <p:sp>
        <p:nvSpPr>
          <p:cNvPr id="2" name="TextBox 1">
            <a:extLst>
              <a:ext uri="{FF2B5EF4-FFF2-40B4-BE49-F238E27FC236}">
                <a16:creationId xmlns:a16="http://schemas.microsoft.com/office/drawing/2014/main" id="{A63400D0-89CD-4EFA-81C3-7EFA46C36C3D}"/>
              </a:ext>
            </a:extLst>
          </p:cNvPr>
          <p:cNvSpPr txBox="1"/>
          <p:nvPr/>
        </p:nvSpPr>
        <p:spPr>
          <a:xfrm>
            <a:off x="418381" y="4057650"/>
            <a:ext cx="795139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EVALUATION LINK: </a:t>
            </a:r>
            <a:r>
              <a:rPr lang="en-US" sz="2000" dirty="0">
                <a:hlinkClick r:id="rId7"/>
              </a:rPr>
              <a:t>https://www.surveymonkey.com/r/S5HFRDS</a:t>
            </a:r>
            <a:r>
              <a:rPr lang="en-US" sz="20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70" name="Google Shape;170;p27"/>
          <p:cNvSpPr txBox="1"/>
          <p:nvPr/>
        </p:nvSpPr>
        <p:spPr>
          <a:xfrm>
            <a:off x="307118" y="4019656"/>
            <a:ext cx="2543400" cy="533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600"/>
              <a:buFont typeface="Arial"/>
              <a:buNone/>
            </a:pPr>
            <a:r>
              <a:rPr lang="en" sz="1600" b="1" i="0" u="none" strike="noStrike" cap="none">
                <a:solidFill>
                  <a:schemeClr val="tx2"/>
                </a:solidFill>
                <a:latin typeface="Nunito"/>
                <a:ea typeface="Nunito"/>
                <a:cs typeface="Nunito"/>
                <a:sym typeface="Nunito"/>
              </a:rPr>
              <a:t>Janet Peters​</a:t>
            </a:r>
          </a:p>
          <a:p>
            <a:pPr marL="0" marR="0" lvl="0" indent="0" algn="ctr" rtl="0">
              <a:lnSpc>
                <a:spcPct val="115000"/>
              </a:lnSpc>
              <a:spcBef>
                <a:spcPts val="0"/>
              </a:spcBef>
              <a:spcAft>
                <a:spcPts val="0"/>
              </a:spcAft>
              <a:buClr>
                <a:srgbClr val="000000"/>
              </a:buClr>
              <a:buSzPts val="1600"/>
              <a:buFont typeface="Arial"/>
              <a:buNone/>
            </a:pPr>
            <a:r>
              <a:rPr lang="en" sz="1600" b="1">
                <a:solidFill>
                  <a:schemeClr val="tx2"/>
                </a:solidFill>
                <a:latin typeface="Nunito"/>
                <a:ea typeface="Nunito"/>
                <a:cs typeface="Nunito"/>
                <a:sym typeface="Nunito"/>
              </a:rPr>
              <a:t>jpe</a:t>
            </a:r>
            <a:r>
              <a:rPr lang="en-US" sz="1600" b="1">
                <a:solidFill>
                  <a:schemeClr val="tx2"/>
                </a:solidFill>
                <a:latin typeface="Nunito"/>
                <a:ea typeface="Nunito"/>
                <a:cs typeface="Nunito"/>
                <a:sym typeface="Nunito"/>
              </a:rPr>
              <a:t>ters@cast.org</a:t>
            </a:r>
            <a:r>
              <a:rPr lang="en" sz="1600" b="1" i="0" u="none" strike="noStrike" cap="none">
                <a:solidFill>
                  <a:schemeClr val="tx2"/>
                </a:solidFill>
                <a:latin typeface="Nunito"/>
                <a:ea typeface="Nunito"/>
                <a:cs typeface="Nunito"/>
                <a:sym typeface="Nunito"/>
              </a:rPr>
              <a:t>​</a:t>
            </a:r>
            <a:endParaRPr sz="1600" b="1" i="0" u="none" strike="noStrike" cap="none">
              <a:solidFill>
                <a:schemeClr val="tx2"/>
              </a:solidFill>
              <a:latin typeface="Nunito"/>
              <a:ea typeface="Nunito"/>
              <a:cs typeface="Nunito"/>
              <a:sym typeface="Nunito"/>
            </a:endParaRPr>
          </a:p>
          <a:p>
            <a:pPr marL="0" marR="0" lvl="0" indent="0" algn="ctr" rtl="0">
              <a:lnSpc>
                <a:spcPct val="115000"/>
              </a:lnSpc>
              <a:spcBef>
                <a:spcPts val="0"/>
              </a:spcBef>
              <a:spcAft>
                <a:spcPts val="0"/>
              </a:spcAft>
              <a:buClr>
                <a:srgbClr val="000000"/>
              </a:buClr>
              <a:buSzPts val="1600"/>
              <a:buFont typeface="Arial"/>
              <a:buNone/>
            </a:pPr>
            <a:r>
              <a:rPr lang="en" sz="1600" b="1" i="0" u="none" strike="noStrike" cap="none">
                <a:solidFill>
                  <a:schemeClr val="tx2"/>
                </a:solidFill>
                <a:latin typeface="Nunito"/>
                <a:ea typeface="Nunito"/>
                <a:cs typeface="Nunito"/>
                <a:sym typeface="Nunito"/>
              </a:rPr>
              <a:t>   @JanetLPeters​</a:t>
            </a:r>
            <a:endParaRPr sz="1600" b="1" i="0" u="none" strike="noStrike" cap="none">
              <a:solidFill>
                <a:schemeClr val="tx2"/>
              </a:solidFill>
              <a:latin typeface="Nunito"/>
              <a:ea typeface="Nunito"/>
              <a:cs typeface="Nunito"/>
              <a:sym typeface="Nunito"/>
            </a:endParaRPr>
          </a:p>
        </p:txBody>
      </p:sp>
      <p:pic>
        <p:nvPicPr>
          <p:cNvPr id="3" name="Picture 2" descr="Image of Janet Peters">
            <a:extLst>
              <a:ext uri="{FF2B5EF4-FFF2-40B4-BE49-F238E27FC236}">
                <a16:creationId xmlns:a16="http://schemas.microsoft.com/office/drawing/2014/main" id="{4325274F-C8F9-4450-AE49-CBCC6D829935}"/>
              </a:ext>
            </a:extLst>
          </p:cNvPr>
          <p:cNvPicPr>
            <a:picLocks noChangeAspect="1"/>
          </p:cNvPicPr>
          <p:nvPr/>
        </p:nvPicPr>
        <p:blipFill>
          <a:blip r:embed="rId3"/>
          <a:stretch>
            <a:fillRect/>
          </a:stretch>
        </p:blipFill>
        <p:spPr>
          <a:xfrm>
            <a:off x="828288" y="3044296"/>
            <a:ext cx="1463040" cy="975360"/>
          </a:xfrm>
          <a:prstGeom prst="rect">
            <a:avLst/>
          </a:prstGeom>
          <a:ln w="28575">
            <a:solidFill>
              <a:srgbClr val="FFFFFF"/>
            </a:solidFill>
          </a:ln>
        </p:spPr>
      </p:pic>
      <p:sp>
        <p:nvSpPr>
          <p:cNvPr id="13" name="Google Shape;170;p27">
            <a:extLst>
              <a:ext uri="{FF2B5EF4-FFF2-40B4-BE49-F238E27FC236}">
                <a16:creationId xmlns:a16="http://schemas.microsoft.com/office/drawing/2014/main" id="{6EEB712E-A65C-4749-8C2B-1581D50FE225}"/>
              </a:ext>
            </a:extLst>
          </p:cNvPr>
          <p:cNvSpPr txBox="1"/>
          <p:nvPr/>
        </p:nvSpPr>
        <p:spPr>
          <a:xfrm>
            <a:off x="288108" y="1435924"/>
            <a:ext cx="2543400" cy="1024127"/>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600"/>
              <a:buFont typeface="Arial"/>
              <a:buNone/>
            </a:pPr>
            <a:r>
              <a:rPr lang="en-US" sz="1600" b="1" i="0" u="none" strike="noStrike" cap="none">
                <a:solidFill>
                  <a:schemeClr val="tx2"/>
                </a:solidFill>
                <a:latin typeface="Nunito"/>
                <a:ea typeface="Nunito"/>
                <a:cs typeface="Nunito"/>
                <a:sym typeface="Nunito"/>
              </a:rPr>
              <a:t>Joy Zabala</a:t>
            </a:r>
            <a:endParaRPr lang="en" sz="1600" b="1" i="0" u="none" strike="noStrike" cap="none">
              <a:solidFill>
                <a:schemeClr val="tx2"/>
              </a:solidFill>
              <a:latin typeface="Nunito"/>
              <a:ea typeface="Nunito"/>
              <a:cs typeface="Nunito"/>
              <a:sym typeface="Nunito"/>
            </a:endParaRPr>
          </a:p>
          <a:p>
            <a:pPr marL="0" marR="0" lvl="0" indent="0" algn="ctr" rtl="0">
              <a:lnSpc>
                <a:spcPct val="115000"/>
              </a:lnSpc>
              <a:spcBef>
                <a:spcPts val="0"/>
              </a:spcBef>
              <a:spcAft>
                <a:spcPts val="0"/>
              </a:spcAft>
              <a:buClr>
                <a:srgbClr val="000000"/>
              </a:buClr>
              <a:buSzPts val="1600"/>
              <a:buFont typeface="Arial"/>
              <a:buNone/>
            </a:pPr>
            <a:r>
              <a:rPr lang="en" sz="1600" b="1">
                <a:solidFill>
                  <a:schemeClr val="tx2"/>
                </a:solidFill>
                <a:latin typeface="Nunito"/>
                <a:ea typeface="Nunito"/>
                <a:cs typeface="Nunito"/>
                <a:sym typeface="Nunito"/>
              </a:rPr>
              <a:t>j</a:t>
            </a:r>
            <a:r>
              <a:rPr lang="en-US" sz="1600" b="1">
                <a:solidFill>
                  <a:schemeClr val="tx2"/>
                </a:solidFill>
                <a:latin typeface="Nunito"/>
                <a:ea typeface="Nunito"/>
                <a:cs typeface="Nunito"/>
                <a:sym typeface="Nunito"/>
              </a:rPr>
              <a:t>zabala@cast.org</a:t>
            </a:r>
            <a:r>
              <a:rPr lang="en" sz="1600" b="1" i="0" u="none" strike="noStrike" cap="none">
                <a:solidFill>
                  <a:schemeClr val="tx2"/>
                </a:solidFill>
                <a:latin typeface="Nunito"/>
                <a:ea typeface="Nunito"/>
                <a:cs typeface="Nunito"/>
                <a:sym typeface="Nunito"/>
              </a:rPr>
              <a:t>​</a:t>
            </a:r>
            <a:endParaRPr sz="1600" b="1" i="0" u="none" strike="noStrike" cap="none">
              <a:solidFill>
                <a:schemeClr val="tx2"/>
              </a:solidFill>
              <a:latin typeface="Nunito"/>
              <a:ea typeface="Nunito"/>
              <a:cs typeface="Nunito"/>
              <a:sym typeface="Nunito"/>
            </a:endParaRPr>
          </a:p>
          <a:p>
            <a:pPr marL="0" marR="0" lvl="0" indent="0" algn="ctr" rtl="0">
              <a:lnSpc>
                <a:spcPct val="115000"/>
              </a:lnSpc>
              <a:spcBef>
                <a:spcPts val="0"/>
              </a:spcBef>
              <a:spcAft>
                <a:spcPts val="0"/>
              </a:spcAft>
              <a:buClr>
                <a:srgbClr val="000000"/>
              </a:buClr>
              <a:buSzPts val="1600"/>
              <a:buFont typeface="Arial"/>
              <a:buNone/>
            </a:pPr>
            <a:r>
              <a:rPr lang="en" sz="1600" b="1" i="0" u="none" strike="noStrike" cap="none">
                <a:solidFill>
                  <a:schemeClr val="tx2"/>
                </a:solidFill>
                <a:latin typeface="Nunito"/>
                <a:ea typeface="Nunito"/>
                <a:cs typeface="Nunito"/>
                <a:sym typeface="Nunito"/>
              </a:rPr>
              <a:t>   @</a:t>
            </a:r>
            <a:r>
              <a:rPr lang="en-US" sz="1600" b="1" i="0" u="none" strike="noStrike" cap="none" err="1">
                <a:solidFill>
                  <a:schemeClr val="tx2"/>
                </a:solidFill>
                <a:latin typeface="Nunito"/>
                <a:ea typeface="Nunito"/>
                <a:cs typeface="Nunito"/>
                <a:sym typeface="Nunito"/>
              </a:rPr>
              <a:t>joyzabala</a:t>
            </a:r>
            <a:endParaRPr sz="1600" b="1" i="0" u="none" strike="noStrike" cap="none">
              <a:solidFill>
                <a:schemeClr val="tx2"/>
              </a:solidFill>
              <a:latin typeface="Nunito"/>
              <a:ea typeface="Nunito"/>
              <a:cs typeface="Nunito"/>
              <a:sym typeface="Nunito"/>
            </a:endParaRPr>
          </a:p>
        </p:txBody>
      </p:sp>
      <p:pic>
        <p:nvPicPr>
          <p:cNvPr id="12" name="Picture 4" descr="Joy Zabala">
            <a:extLst>
              <a:ext uri="{FF2B5EF4-FFF2-40B4-BE49-F238E27FC236}">
                <a16:creationId xmlns:a16="http://schemas.microsoft.com/office/drawing/2014/main" id="{F7E0696F-C5BB-4E65-B4B0-0D2C3D7D2E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288" y="350985"/>
            <a:ext cx="1463040" cy="1024128"/>
          </a:xfrm>
          <a:prstGeom prst="rect">
            <a:avLst/>
          </a:prstGeom>
          <a:noFill/>
          <a:ln w="28575">
            <a:solidFill>
              <a:schemeClr val="tx2"/>
            </a:solidFill>
          </a:ln>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9C345CDB-60B8-402A-AC6F-3BC766F29297}"/>
              </a:ext>
            </a:extLst>
          </p:cNvPr>
          <p:cNvSpPr>
            <a:spLocks noGrp="1"/>
          </p:cNvSpPr>
          <p:nvPr>
            <p:ph type="body" idx="1"/>
          </p:nvPr>
        </p:nvSpPr>
        <p:spPr>
          <a:xfrm>
            <a:off x="3456297" y="1435925"/>
            <a:ext cx="5482200" cy="3460500"/>
          </a:xfrm>
        </p:spPr>
        <p:txBody>
          <a:bodyPr/>
          <a:lstStyle/>
          <a:p>
            <a:pPr marL="76200" indent="0">
              <a:lnSpc>
                <a:spcPct val="150000"/>
              </a:lnSpc>
              <a:buNone/>
            </a:pPr>
            <a:r>
              <a:rPr lang="en-US" sz="2000">
                <a:latin typeface="Nunito"/>
              </a:rPr>
              <a:t>CAST’s Mission is to Transform Education Design and Practice Until Learning Has No Limits. CAST created Universal Design for Learning (UDL),  research-based set of principles to guide the design of learning environments that are accessible and effective for all. </a:t>
            </a:r>
            <a:endParaRPr lang="en-US"/>
          </a:p>
        </p:txBody>
      </p:sp>
      <p:pic>
        <p:nvPicPr>
          <p:cNvPr id="7" name="Picture 6" descr="Cast Logo">
            <a:extLst>
              <a:ext uri="{FF2B5EF4-FFF2-40B4-BE49-F238E27FC236}">
                <a16:creationId xmlns:a16="http://schemas.microsoft.com/office/drawing/2014/main" id="{EB998F23-C0EF-4F65-AD63-6EE852FCEF95}"/>
              </a:ext>
            </a:extLst>
          </p:cNvPr>
          <p:cNvPicPr>
            <a:picLocks noChangeAspect="1"/>
          </p:cNvPicPr>
          <p:nvPr/>
        </p:nvPicPr>
        <p:blipFill>
          <a:blip r:embed="rId5"/>
          <a:stretch>
            <a:fillRect/>
          </a:stretch>
        </p:blipFill>
        <p:spPr>
          <a:xfrm>
            <a:off x="6648384" y="482525"/>
            <a:ext cx="1838325" cy="828675"/>
          </a:xfrm>
          <a:prstGeom prst="rect">
            <a:avLst/>
          </a:prstGeom>
        </p:spPr>
      </p:pic>
      <p:sp>
        <p:nvSpPr>
          <p:cNvPr id="4" name="Title 3">
            <a:extLst>
              <a:ext uri="{FF2B5EF4-FFF2-40B4-BE49-F238E27FC236}">
                <a16:creationId xmlns:a16="http://schemas.microsoft.com/office/drawing/2014/main" id="{0768A12B-289E-4DC8-B236-5BD82D91B424}"/>
              </a:ext>
            </a:extLst>
          </p:cNvPr>
          <p:cNvSpPr>
            <a:spLocks noGrp="1"/>
          </p:cNvSpPr>
          <p:nvPr>
            <p:ph type="title"/>
          </p:nvPr>
        </p:nvSpPr>
        <p:spPr/>
        <p:txBody>
          <a:bodyPr/>
          <a:lstStyle/>
          <a:p>
            <a:r>
              <a:rPr lang="en-US"/>
              <a:t>About Us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7E88ED-8605-4B3D-981D-B1797DE6DB80}"/>
              </a:ext>
            </a:extLst>
          </p:cNvPr>
          <p:cNvSpPr>
            <a:spLocks noGrp="1"/>
          </p:cNvSpPr>
          <p:nvPr>
            <p:ph type="ctrTitle"/>
          </p:nvPr>
        </p:nvSpPr>
        <p:spPr/>
        <p:txBody>
          <a:bodyPr/>
          <a:lstStyle/>
          <a:p>
            <a:r>
              <a:rPr lang="en-US"/>
              <a:t>POLL 1</a:t>
            </a:r>
          </a:p>
        </p:txBody>
      </p:sp>
      <p:sp>
        <p:nvSpPr>
          <p:cNvPr id="6" name="Subtitle 5">
            <a:extLst>
              <a:ext uri="{FF2B5EF4-FFF2-40B4-BE49-F238E27FC236}">
                <a16:creationId xmlns:a16="http://schemas.microsoft.com/office/drawing/2014/main" id="{CD7BED97-C4B7-4F7C-947E-1B61CED2105D}"/>
              </a:ext>
            </a:extLst>
          </p:cNvPr>
          <p:cNvSpPr>
            <a:spLocks noGrp="1"/>
          </p:cNvSpPr>
          <p:nvPr>
            <p:ph type="subTitle" idx="1"/>
          </p:nvPr>
        </p:nvSpPr>
        <p:spPr/>
        <p:txBody>
          <a:bodyPr/>
          <a:lstStyle/>
          <a:p>
            <a:r>
              <a:rPr lang="en-US"/>
              <a:t>Please share your focus area</a:t>
            </a:r>
          </a:p>
        </p:txBody>
      </p:sp>
    </p:spTree>
    <p:extLst>
      <p:ext uri="{BB962C8B-B14F-4D97-AF65-F5344CB8AC3E}">
        <p14:creationId xmlns:p14="http://schemas.microsoft.com/office/powerpoint/2010/main" val="3158447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7E88ED-8605-4B3D-981D-B1797DE6DB80}"/>
              </a:ext>
            </a:extLst>
          </p:cNvPr>
          <p:cNvSpPr>
            <a:spLocks noGrp="1"/>
          </p:cNvSpPr>
          <p:nvPr>
            <p:ph type="ctrTitle"/>
          </p:nvPr>
        </p:nvSpPr>
        <p:spPr/>
        <p:txBody>
          <a:bodyPr/>
          <a:lstStyle/>
          <a:p>
            <a:r>
              <a:rPr lang="en-US"/>
              <a:t>POLL 2</a:t>
            </a:r>
          </a:p>
        </p:txBody>
      </p:sp>
      <p:sp>
        <p:nvSpPr>
          <p:cNvPr id="2" name="Subtitle 1">
            <a:extLst>
              <a:ext uri="{FF2B5EF4-FFF2-40B4-BE49-F238E27FC236}">
                <a16:creationId xmlns:a16="http://schemas.microsoft.com/office/drawing/2014/main" id="{4A757F8A-6729-4614-A800-1C1722ED7BCC}"/>
              </a:ext>
            </a:extLst>
          </p:cNvPr>
          <p:cNvSpPr>
            <a:spLocks noGrp="1"/>
          </p:cNvSpPr>
          <p:nvPr>
            <p:ph type="subTitle" idx="1"/>
          </p:nvPr>
        </p:nvSpPr>
        <p:spPr>
          <a:xfrm>
            <a:off x="390525" y="2789127"/>
            <a:ext cx="8607000" cy="933600"/>
          </a:xfrm>
        </p:spPr>
        <p:txBody>
          <a:bodyPr/>
          <a:lstStyle/>
          <a:p>
            <a:r>
              <a:rPr lang="en-US" dirty="0"/>
              <a:t>Where are you joining us from?</a:t>
            </a:r>
          </a:p>
        </p:txBody>
      </p:sp>
    </p:spTree>
    <p:extLst>
      <p:ext uri="{BB962C8B-B14F-4D97-AF65-F5344CB8AC3E}">
        <p14:creationId xmlns:p14="http://schemas.microsoft.com/office/powerpoint/2010/main" val="3082076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subTitle" idx="1"/>
          </p:nvPr>
        </p:nvSpPr>
        <p:spPr>
          <a:xfrm>
            <a:off x="531800" y="3574875"/>
            <a:ext cx="6189600" cy="1019400"/>
          </a:xfrm>
          <a:prstGeom prst="rect">
            <a:avLst/>
          </a:prstGeom>
        </p:spPr>
        <p:txBody>
          <a:bodyPr spcFirstLastPara="1" wrap="square" lIns="91425" tIns="91425" rIns="91425" bIns="91425" anchor="t" anchorCtr="0">
            <a:noAutofit/>
          </a:bodyPr>
          <a:lstStyle/>
          <a:p>
            <a:pPr marL="0" indent="0">
              <a:spcAft>
                <a:spcPts val="1600"/>
              </a:spcAft>
            </a:pPr>
            <a:endParaRPr lang="en"/>
          </a:p>
          <a:p>
            <a:pPr marL="0" indent="0">
              <a:spcAft>
                <a:spcPts val="1600"/>
              </a:spcAft>
            </a:pPr>
            <a:r>
              <a:rPr lang="en"/>
              <a:t>-Arthur Ashe </a:t>
            </a:r>
          </a:p>
        </p:txBody>
      </p:sp>
      <p:sp>
        <p:nvSpPr>
          <p:cNvPr id="175" name="Google Shape;175;p29"/>
          <p:cNvSpPr txBox="1">
            <a:spLocks noGrp="1"/>
          </p:cNvSpPr>
          <p:nvPr>
            <p:ph type="title"/>
          </p:nvPr>
        </p:nvSpPr>
        <p:spPr>
          <a:xfrm>
            <a:off x="490250" y="1770700"/>
            <a:ext cx="7396500" cy="1464300"/>
          </a:xfrm>
          <a:prstGeom prst="rect">
            <a:avLst/>
          </a:prstGeom>
        </p:spPr>
        <p:txBody>
          <a:bodyPr spcFirstLastPara="1" wrap="square" lIns="91425" tIns="91425" rIns="91425" bIns="91425" anchor="t" anchorCtr="0">
            <a:noAutofit/>
          </a:bodyPr>
          <a:lstStyle/>
          <a:p>
            <a:r>
              <a:rPr lang="en-US" b="0"/>
              <a:t>"Start where you are. Use what you have. Do what you can."</a:t>
            </a:r>
            <a:endParaRPr lang="en-US"/>
          </a:p>
        </p:txBody>
      </p:sp>
    </p:spTree>
    <p:extLst>
      <p:ext uri="{BB962C8B-B14F-4D97-AF65-F5344CB8AC3E}">
        <p14:creationId xmlns:p14="http://schemas.microsoft.com/office/powerpoint/2010/main" val="1821858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C1BDE-941F-4DA4-8577-995AC7968613}"/>
              </a:ext>
            </a:extLst>
          </p:cNvPr>
          <p:cNvSpPr>
            <a:spLocks noGrp="1"/>
          </p:cNvSpPr>
          <p:nvPr>
            <p:ph type="title"/>
          </p:nvPr>
        </p:nvSpPr>
        <p:spPr/>
        <p:txBody>
          <a:bodyPr/>
          <a:lstStyle/>
          <a:p>
            <a:r>
              <a:rPr lang="en-US"/>
              <a:t>Goal</a:t>
            </a:r>
          </a:p>
        </p:txBody>
      </p:sp>
      <p:sp>
        <p:nvSpPr>
          <p:cNvPr id="3" name="Text Placeholder 2">
            <a:extLst>
              <a:ext uri="{FF2B5EF4-FFF2-40B4-BE49-F238E27FC236}">
                <a16:creationId xmlns:a16="http://schemas.microsoft.com/office/drawing/2014/main" id="{1DE485CF-E779-473A-9A58-4AEAA9E3650C}"/>
              </a:ext>
            </a:extLst>
          </p:cNvPr>
          <p:cNvSpPr>
            <a:spLocks noGrp="1"/>
          </p:cNvSpPr>
          <p:nvPr>
            <p:ph type="body" idx="1"/>
          </p:nvPr>
        </p:nvSpPr>
        <p:spPr>
          <a:xfrm>
            <a:off x="471900" y="1261498"/>
            <a:ext cx="8222100" cy="3195435"/>
          </a:xfrm>
        </p:spPr>
        <p:txBody>
          <a:bodyPr/>
          <a:lstStyle/>
          <a:p>
            <a:pPr marL="76200" indent="0">
              <a:spcAft>
                <a:spcPts val="1000"/>
              </a:spcAft>
              <a:buNone/>
            </a:pPr>
            <a:r>
              <a:rPr lang="en-US" dirty="0">
                <a:solidFill>
                  <a:schemeClr val="bg1">
                    <a:lumMod val="10000"/>
                  </a:schemeClr>
                </a:solidFill>
                <a:latin typeface="Arial"/>
                <a:cs typeface="Arial"/>
                <a:sym typeface="Arial"/>
              </a:rPr>
              <a:t>The goal of this session is</a:t>
            </a:r>
            <a:r>
              <a:rPr lang="en-US" dirty="0">
                <a:solidFill>
                  <a:schemeClr val="bg1">
                    <a:lumMod val="10000"/>
                  </a:schemeClr>
                </a:solidFill>
                <a:latin typeface="Arial"/>
                <a:cs typeface="Arial"/>
              </a:rPr>
              <a:t> to</a:t>
            </a:r>
          </a:p>
          <a:p>
            <a:pPr marL="419100" indent="-342900">
              <a:spcAft>
                <a:spcPts val="1000"/>
              </a:spcAft>
            </a:pPr>
            <a:r>
              <a:rPr lang="en-US" dirty="0">
                <a:solidFill>
                  <a:schemeClr val="bg1">
                    <a:lumMod val="10000"/>
                  </a:schemeClr>
                </a:solidFill>
                <a:cs typeface="Arial"/>
              </a:rPr>
              <a:t>Provide in-the-trenches examples </a:t>
            </a:r>
            <a:r>
              <a:rPr lang="en-US" dirty="0">
                <a:solidFill>
                  <a:schemeClr val="bg1">
                    <a:lumMod val="10000"/>
                  </a:schemeClr>
                </a:solidFill>
              </a:rPr>
              <a:t>of a systems approach for thinking and operating during the crisis</a:t>
            </a:r>
            <a:endParaRPr lang="en-US" dirty="0">
              <a:solidFill>
                <a:schemeClr val="bg1">
                  <a:lumMod val="10000"/>
                </a:schemeClr>
              </a:solidFill>
              <a:latin typeface="Arial"/>
              <a:cs typeface="Arial"/>
            </a:endParaRPr>
          </a:p>
          <a:p>
            <a:pPr marL="419100" indent="-342900">
              <a:spcAft>
                <a:spcPts val="1000"/>
              </a:spcAft>
            </a:pPr>
            <a:r>
              <a:rPr lang="en-US" dirty="0">
                <a:solidFill>
                  <a:schemeClr val="bg1">
                    <a:lumMod val="10000"/>
                  </a:schemeClr>
                </a:solidFill>
              </a:rPr>
              <a:t>Focus on technology-supported distance learning as a major component of a system of supports</a:t>
            </a:r>
          </a:p>
          <a:p>
            <a:pPr marL="419100" indent="-342900">
              <a:spcAft>
                <a:spcPts val="1000"/>
              </a:spcAft>
            </a:pPr>
            <a:r>
              <a:rPr lang="en-US" dirty="0">
                <a:solidFill>
                  <a:schemeClr val="bg1">
                    <a:lumMod val="10000"/>
                  </a:schemeClr>
                </a:solidFill>
              </a:rPr>
              <a:t>Share community and services organizations that supporting technology use for schools and families</a:t>
            </a:r>
          </a:p>
          <a:p>
            <a:pPr marL="76200" indent="0">
              <a:spcAft>
                <a:spcPts val="1000"/>
              </a:spcAft>
              <a:buNone/>
            </a:pPr>
            <a:endParaRPr lang="en-US" dirty="0">
              <a:solidFill>
                <a:srgbClr val="1C1614"/>
              </a:solidFill>
            </a:endParaRPr>
          </a:p>
          <a:p>
            <a:pPr marL="419100" indent="-342900">
              <a:spcAft>
                <a:spcPts val="1000"/>
              </a:spcAft>
            </a:pPr>
            <a:endParaRPr lang="en-US" dirty="0">
              <a:solidFill>
                <a:srgbClr val="1C1614"/>
              </a:solidFill>
            </a:endParaRPr>
          </a:p>
          <a:p>
            <a:pPr marL="419100" indent="-342900">
              <a:spcAft>
                <a:spcPts val="1000"/>
              </a:spcAft>
            </a:pPr>
            <a:endParaRPr lang="en-US" dirty="0">
              <a:solidFill>
                <a:srgbClr val="1C1614"/>
              </a:solidFill>
            </a:endParaRPr>
          </a:p>
          <a:p>
            <a:pPr marL="419100" indent="-342900">
              <a:spcAft>
                <a:spcPts val="1000"/>
              </a:spcAft>
            </a:pPr>
            <a:endParaRPr lang="en-US" dirty="0">
              <a:solidFill>
                <a:srgbClr val="1C1614"/>
              </a:solidFill>
            </a:endParaRPr>
          </a:p>
          <a:p>
            <a:pPr marL="419100" indent="-342900">
              <a:spcAft>
                <a:spcPts val="1000"/>
              </a:spcAft>
            </a:pPr>
            <a:endParaRPr lang="en-US" dirty="0">
              <a:solidFill>
                <a:srgbClr val="1C1614"/>
              </a:solidFill>
            </a:endParaRPr>
          </a:p>
          <a:p>
            <a:pPr marL="419100" indent="-342900">
              <a:spcAft>
                <a:spcPts val="1000"/>
              </a:spcAft>
            </a:pPr>
            <a:endParaRPr lang="en-US" dirty="0">
              <a:solidFill>
                <a:srgbClr val="1C1614"/>
              </a:solidFill>
            </a:endParaRPr>
          </a:p>
          <a:p>
            <a:endParaRPr lang="en-US" dirty="0">
              <a:solidFill>
                <a:srgbClr val="1C1614"/>
              </a:solidFill>
            </a:endParaRPr>
          </a:p>
          <a:p>
            <a:endParaRPr lang="en-US" dirty="0"/>
          </a:p>
        </p:txBody>
      </p:sp>
    </p:spTree>
    <p:extLst>
      <p:ext uri="{BB962C8B-B14F-4D97-AF65-F5344CB8AC3E}">
        <p14:creationId xmlns:p14="http://schemas.microsoft.com/office/powerpoint/2010/main" val="553100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F8DD3B-6098-4CAC-BF5B-F32892E9D9AA}"/>
              </a:ext>
            </a:extLst>
          </p:cNvPr>
          <p:cNvSpPr>
            <a:spLocks noGrp="1"/>
          </p:cNvSpPr>
          <p:nvPr>
            <p:ph type="title"/>
          </p:nvPr>
        </p:nvSpPr>
        <p:spPr/>
        <p:txBody>
          <a:bodyPr/>
          <a:lstStyle/>
          <a:p>
            <a:r>
              <a:rPr lang="en-US" dirty="0"/>
              <a:t>Review of the 4 Cs</a:t>
            </a:r>
          </a:p>
        </p:txBody>
      </p:sp>
      <p:sp>
        <p:nvSpPr>
          <p:cNvPr id="6" name="Text Placeholder 5">
            <a:extLst>
              <a:ext uri="{FF2B5EF4-FFF2-40B4-BE49-F238E27FC236}">
                <a16:creationId xmlns:a16="http://schemas.microsoft.com/office/drawing/2014/main" id="{8969268E-162A-414C-B60B-6E65706B1467}"/>
              </a:ext>
            </a:extLst>
          </p:cNvPr>
          <p:cNvSpPr>
            <a:spLocks noGrp="1"/>
          </p:cNvSpPr>
          <p:nvPr>
            <p:ph type="body" idx="4294967295"/>
          </p:nvPr>
        </p:nvSpPr>
        <p:spPr>
          <a:xfrm>
            <a:off x="7181850" y="1385888"/>
            <a:ext cx="1962150" cy="2709862"/>
          </a:xfrm>
        </p:spPr>
        <p:txBody>
          <a:bodyPr/>
          <a:lstStyle/>
          <a:p>
            <a:pPr marL="76200" indent="0">
              <a:buNone/>
            </a:pPr>
            <a:r>
              <a:rPr lang="en-US"/>
              <a:t>Communication</a:t>
            </a:r>
          </a:p>
        </p:txBody>
      </p:sp>
      <p:sp>
        <p:nvSpPr>
          <p:cNvPr id="7" name="Text Placeholder 6">
            <a:extLst>
              <a:ext uri="{FF2B5EF4-FFF2-40B4-BE49-F238E27FC236}">
                <a16:creationId xmlns:a16="http://schemas.microsoft.com/office/drawing/2014/main" id="{0241F6C9-8023-4A5C-B25B-8D507E75290B}"/>
              </a:ext>
            </a:extLst>
          </p:cNvPr>
          <p:cNvSpPr>
            <a:spLocks noGrp="1"/>
          </p:cNvSpPr>
          <p:nvPr>
            <p:ph type="body" idx="4294967295"/>
          </p:nvPr>
        </p:nvSpPr>
        <p:spPr>
          <a:xfrm>
            <a:off x="7180263" y="1385888"/>
            <a:ext cx="1963737" cy="2709862"/>
          </a:xfrm>
        </p:spPr>
        <p:txBody>
          <a:bodyPr/>
          <a:lstStyle/>
          <a:p>
            <a:pPr marL="76200" indent="0">
              <a:buNone/>
            </a:pPr>
            <a:r>
              <a:rPr lang="en-US"/>
              <a:t>Continuity</a:t>
            </a:r>
          </a:p>
        </p:txBody>
      </p:sp>
      <p:graphicFrame>
        <p:nvGraphicFramePr>
          <p:cNvPr id="10" name="Diagram 9" descr="A grid of coordination, collaboration, communication, and continuity with technology in the center">
            <a:extLst>
              <a:ext uri="{FF2B5EF4-FFF2-40B4-BE49-F238E27FC236}">
                <a16:creationId xmlns:a16="http://schemas.microsoft.com/office/drawing/2014/main" id="{B5418DDD-E6CC-4280-89B9-FF6C6603D54B}"/>
              </a:ext>
            </a:extLst>
          </p:cNvPr>
          <p:cNvGraphicFramePr/>
          <p:nvPr/>
        </p:nvGraphicFramePr>
        <p:xfrm>
          <a:off x="1524000" y="1243648"/>
          <a:ext cx="6035040" cy="3217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8735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569B4-DE4E-4C5B-A663-0A96D63135E2}"/>
              </a:ext>
            </a:extLst>
          </p:cNvPr>
          <p:cNvSpPr>
            <a:spLocks noGrp="1"/>
          </p:cNvSpPr>
          <p:nvPr>
            <p:ph type="title"/>
          </p:nvPr>
        </p:nvSpPr>
        <p:spPr/>
        <p:txBody>
          <a:bodyPr/>
          <a:lstStyle/>
          <a:p>
            <a:r>
              <a:rPr lang="en-US"/>
              <a:t>4 Cs -The Who, The What and the How</a:t>
            </a:r>
          </a:p>
        </p:txBody>
      </p:sp>
      <p:sp>
        <p:nvSpPr>
          <p:cNvPr id="3" name="Text Placeholder 2">
            <a:extLst>
              <a:ext uri="{FF2B5EF4-FFF2-40B4-BE49-F238E27FC236}">
                <a16:creationId xmlns:a16="http://schemas.microsoft.com/office/drawing/2014/main" id="{276F02D1-DFAE-4E0A-8A37-4EBCE4A9829E}"/>
              </a:ext>
            </a:extLst>
          </p:cNvPr>
          <p:cNvSpPr>
            <a:spLocks noGrp="1"/>
          </p:cNvSpPr>
          <p:nvPr>
            <p:ph type="body" idx="1"/>
          </p:nvPr>
        </p:nvSpPr>
        <p:spPr/>
        <p:txBody>
          <a:bodyPr/>
          <a:lstStyle/>
          <a:p>
            <a:pPr marL="76200" indent="0">
              <a:spcAft>
                <a:spcPts val="1000"/>
              </a:spcAft>
              <a:buNone/>
            </a:pPr>
            <a:r>
              <a:rPr lang="en-US"/>
              <a:t>The WHO is consistent across all four Cs</a:t>
            </a:r>
          </a:p>
          <a:p>
            <a:pPr>
              <a:spcAft>
                <a:spcPts val="1000"/>
              </a:spcAft>
            </a:pPr>
            <a:r>
              <a:rPr lang="en-US"/>
              <a:t>Educational administrators, general education teachers, special education teachers, parents and guardians, and students</a:t>
            </a:r>
          </a:p>
          <a:p>
            <a:pPr>
              <a:spcAft>
                <a:spcPts val="1000"/>
              </a:spcAft>
            </a:pPr>
            <a:r>
              <a:rPr lang="en-US"/>
              <a:t>Leaders in InfoTech, EdTech, and Assistive Technology</a:t>
            </a:r>
          </a:p>
          <a:p>
            <a:pPr marL="76200" indent="0">
              <a:spcAft>
                <a:spcPts val="1000"/>
              </a:spcAft>
              <a:buNone/>
            </a:pPr>
            <a:endParaRPr lang="en-US"/>
          </a:p>
          <a:p>
            <a:pPr marL="76200" indent="0">
              <a:buNone/>
            </a:pPr>
            <a:endParaRPr lang="en-US"/>
          </a:p>
        </p:txBody>
      </p:sp>
    </p:spTree>
    <p:extLst>
      <p:ext uri="{BB962C8B-B14F-4D97-AF65-F5344CB8AC3E}">
        <p14:creationId xmlns:p14="http://schemas.microsoft.com/office/powerpoint/2010/main" val="3017847742"/>
      </p:ext>
    </p:extLst>
  </p:cSld>
  <p:clrMapOvr>
    <a:masterClrMapping/>
  </p:clrMapOvr>
</p:sld>
</file>

<file path=ppt/theme/theme1.xml><?xml version="1.0" encoding="utf-8"?>
<a:theme xmlns:a="http://schemas.openxmlformats.org/drawingml/2006/main" name="CAST">
  <a:themeElements>
    <a:clrScheme name="Material">
      <a:dk1>
        <a:srgbClr val="00797E"/>
      </a:dk1>
      <a:lt1>
        <a:srgbClr val="F3EFEE"/>
      </a:lt1>
      <a:dk2>
        <a:srgbClr val="434343"/>
      </a:dk2>
      <a:lt2>
        <a:srgbClr val="FFFFFF"/>
      </a:lt2>
      <a:accent1>
        <a:srgbClr val="FFE9AE"/>
      </a:accent1>
      <a:accent2>
        <a:srgbClr val="6BC9D8"/>
      </a:accent2>
      <a:accent3>
        <a:srgbClr val="8ACBA4"/>
      </a:accent3>
      <a:accent4>
        <a:srgbClr val="FA722C"/>
      </a:accent4>
      <a:accent5>
        <a:srgbClr val="F3EFEE"/>
      </a:accent5>
      <a:accent6>
        <a:srgbClr val="FFF5C8"/>
      </a:accent6>
      <a:hlink>
        <a:srgbClr val="006D71"/>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11BB4D49879741BC7FF937833E6C12" ma:contentTypeVersion="12" ma:contentTypeDescription="Create a new document." ma:contentTypeScope="" ma:versionID="87fbdda4cdd856e5bda4530c012a4c5c">
  <xsd:schema xmlns:xsd="http://www.w3.org/2001/XMLSchema" xmlns:xs="http://www.w3.org/2001/XMLSchema" xmlns:p="http://schemas.microsoft.com/office/2006/metadata/properties" xmlns:ns2="9abd6e3d-0ed5-40bc-8cbd-28a7880d2d13" xmlns:ns3="632e1d2d-7396-49c7-a34e-3abbd9da5bdd" targetNamespace="http://schemas.microsoft.com/office/2006/metadata/properties" ma:root="true" ma:fieldsID="4d530bb515e952e6265d1365d0335f78" ns2:_="" ns3:_="">
    <xsd:import namespace="9abd6e3d-0ed5-40bc-8cbd-28a7880d2d13"/>
    <xsd:import namespace="632e1d2d-7396-49c7-a34e-3abbd9da5bd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bd6e3d-0ed5-40bc-8cbd-28a7880d2d1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2e1d2d-7396-49c7-a34e-3abbd9da5bd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D7B7F6-8F61-4E24-A22A-DB3C63233C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bd6e3d-0ed5-40bc-8cbd-28a7880d2d13"/>
    <ds:schemaRef ds:uri="632e1d2d-7396-49c7-a34e-3abbd9da5b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14965B-2F96-4DED-80B5-AFDF0A822021}">
  <ds:schemaRefs>
    <ds:schemaRef ds:uri="http://schemas.microsoft.com/sharepoint/v3/contenttype/forms"/>
  </ds:schemaRefs>
</ds:datastoreItem>
</file>

<file path=customXml/itemProps3.xml><?xml version="1.0" encoding="utf-8"?>
<ds:datastoreItem xmlns:ds="http://schemas.openxmlformats.org/officeDocument/2006/customXml" ds:itemID="{29C155F8-9402-47BF-89BD-A667DD1D33E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164</TotalTime>
  <Words>705</Words>
  <Application>Microsoft Office PowerPoint</Application>
  <PresentationFormat>On-screen Show (16:9)</PresentationFormat>
  <Paragraphs>108</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Verdana</vt:lpstr>
      <vt:lpstr>Lato</vt:lpstr>
      <vt:lpstr>Roboto</vt:lpstr>
      <vt:lpstr>Nunito</vt:lpstr>
      <vt:lpstr>CAST</vt:lpstr>
      <vt:lpstr>We’re All in This Together:  Coordination In-the-Trenches</vt:lpstr>
      <vt:lpstr>Session Agenda</vt:lpstr>
      <vt:lpstr>About Us</vt:lpstr>
      <vt:lpstr>POLL 1</vt:lpstr>
      <vt:lpstr>POLL 2</vt:lpstr>
      <vt:lpstr>"Start where you are. Use what you have. Do what you can."</vt:lpstr>
      <vt:lpstr>Goal</vt:lpstr>
      <vt:lpstr>Review of the 4 Cs</vt:lpstr>
      <vt:lpstr>4 Cs -The Who, The What and the How</vt:lpstr>
      <vt:lpstr>Coordination</vt:lpstr>
      <vt:lpstr>Introduction to our Panelists</vt:lpstr>
      <vt:lpstr>The Panelists</vt:lpstr>
      <vt:lpstr>Discussion Question 1</vt:lpstr>
      <vt:lpstr>Discussion Question 2</vt:lpstr>
      <vt:lpstr>Discussion Question 3</vt:lpstr>
      <vt:lpstr>Panelist Parting Thoughts</vt:lpstr>
      <vt:lpstr>Time for Q&amp;A</vt:lpstr>
      <vt:lpstr>Resources</vt:lpstr>
      <vt:lpstr>Highlighted Resources</vt:lpstr>
      <vt:lpstr>“Do the best you can and when you know better, do better"</vt:lpstr>
      <vt:lpstr>Thank you! Keep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 and Interesting Title of my Awesome Presentation</dc:title>
  <dc:creator>JANET PETERS</dc:creator>
  <cp:lastModifiedBy>Leslie O'Callaghan</cp:lastModifiedBy>
  <cp:revision>63</cp:revision>
  <dcterms:modified xsi:type="dcterms:W3CDTF">2020-05-12T13:30:43Z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0x0101001E11BB4D49879741BC7FF937833E6C12</vt:lpwstr>
  </property>
</Properties>
</file>