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35"/>
  </p:notesMasterIdLst>
  <p:sldIdLst>
    <p:sldId id="256" r:id="rId5"/>
    <p:sldId id="257" r:id="rId6"/>
    <p:sldId id="265" r:id="rId7"/>
    <p:sldId id="259" r:id="rId8"/>
    <p:sldId id="283" r:id="rId9"/>
    <p:sldId id="270" r:id="rId10"/>
    <p:sldId id="282" r:id="rId11"/>
    <p:sldId id="267" r:id="rId12"/>
    <p:sldId id="281" r:id="rId13"/>
    <p:sldId id="1440" r:id="rId14"/>
    <p:sldId id="1442" r:id="rId15"/>
    <p:sldId id="1441" r:id="rId16"/>
    <p:sldId id="269" r:id="rId17"/>
    <p:sldId id="280" r:id="rId18"/>
    <p:sldId id="1462" r:id="rId19"/>
    <p:sldId id="1461" r:id="rId20"/>
    <p:sldId id="1445" r:id="rId21"/>
    <p:sldId id="1443" r:id="rId22"/>
    <p:sldId id="1446" r:id="rId23"/>
    <p:sldId id="1447" r:id="rId24"/>
    <p:sldId id="1449" r:id="rId25"/>
    <p:sldId id="1457" r:id="rId26"/>
    <p:sldId id="1460" r:id="rId27"/>
    <p:sldId id="1459" r:id="rId28"/>
    <p:sldId id="1455" r:id="rId29"/>
    <p:sldId id="1458" r:id="rId30"/>
    <p:sldId id="261" r:id="rId31"/>
    <p:sldId id="1463" r:id="rId32"/>
    <p:sldId id="1456" r:id="rId33"/>
    <p:sldId id="264" r:id="rId34"/>
  </p:sldIdLst>
  <p:sldSz cx="9144000" cy="5143500" type="screen16x9"/>
  <p:notesSz cx="6858000" cy="2609850"/>
  <p:embeddedFontLst>
    <p:embeddedFont>
      <p:font typeface="Calibri" panose="020F0502020204030204" pitchFamily="34"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Nunito" panose="02000603000000000000"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Verdana" panose="020B060403050404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7345D-FC33-7EC6-D182-0D9EF34622E3}" v="203" dt="2020-04-06T16:10:47.150"/>
    <p1510:client id="{004F69D0-1B23-AC4D-259C-77DBE0BB8BA4}" v="91" dt="2020-04-06T18:24:45.766"/>
    <p1510:client id="{4C25D66A-6E83-883B-BB96-428456F8325F}" v="2601" dt="2020-04-06T18:00:18.412"/>
    <p1510:client id="{68959BAE-F28A-0159-C718-9C82FAA8C529}" v="20" dt="2020-04-06T16:29:46.930"/>
    <p1510:client id="{6A820FDA-A060-C6E4-7465-6C3F809F5B8D}" v="6" dt="2020-04-06T21:36:59.149"/>
    <p1510:client id="{8613F563-917A-4F98-A273-49B35D193C46}" v="195" dt="2020-04-06T19:29:40.460"/>
    <p1510:client id="{87687B2C-A1F4-0061-D3E5-917099EA5943}" v="11" dt="2020-04-06T14:32:05.540"/>
    <p1510:client id="{C1EEA836-EEF9-C7A6-1874-E9C83FFBA2A5}" v="6" dt="2020-04-06T18:36:22.531"/>
    <p1510:client id="{E9DB0546-2575-5475-5B05-D3C4230BADB9}" v="192" dt="2020-04-06T13:49:40.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7746" autoAdjust="0"/>
  </p:normalViewPr>
  <p:slideViewPr>
    <p:cSldViewPr snapToGrid="0">
      <p:cViewPr varScale="1">
        <p:scale>
          <a:sx n="27" d="100"/>
          <a:sy n="27" d="100"/>
        </p:scale>
        <p:origin x="1762" y="2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9652B-3BE9-49C0-8BD4-F5E6728BD0E5}"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en-US"/>
        </a:p>
      </dgm:t>
    </dgm:pt>
    <dgm:pt modelId="{0E97CC18-7D10-4651-BE7F-11C7C400F76D}">
      <dgm:prSet phldrT="[Text]"/>
      <dgm:spPr/>
      <dgm:t>
        <a:bodyPr/>
        <a:lstStyle/>
        <a:p>
          <a:r>
            <a:rPr lang="en-US"/>
            <a:t>Technology</a:t>
          </a:r>
        </a:p>
      </dgm:t>
    </dgm:pt>
    <dgm:pt modelId="{9D365740-84F1-44A5-9358-39BCE2427426}" type="parTrans" cxnId="{5DAF26D3-C1DA-4D53-8EC2-27097BD3B1C8}">
      <dgm:prSet/>
      <dgm:spPr/>
      <dgm:t>
        <a:bodyPr/>
        <a:lstStyle/>
        <a:p>
          <a:endParaRPr lang="en-US"/>
        </a:p>
      </dgm:t>
    </dgm:pt>
    <dgm:pt modelId="{A498E37B-4647-4B55-9A09-C43AF83F0264}" type="sibTrans" cxnId="{5DAF26D3-C1DA-4D53-8EC2-27097BD3B1C8}">
      <dgm:prSet/>
      <dgm:spPr/>
      <dgm:t>
        <a:bodyPr/>
        <a:lstStyle/>
        <a:p>
          <a:endParaRPr lang="en-US"/>
        </a:p>
      </dgm:t>
    </dgm:pt>
    <dgm:pt modelId="{E23FB0F3-FA0B-4639-8AD2-61C2D6558B08}">
      <dgm:prSet phldrT="[Text]"/>
      <dgm:spPr/>
      <dgm:t>
        <a:bodyPr/>
        <a:lstStyle/>
        <a:p>
          <a:r>
            <a:rPr lang="en-US"/>
            <a:t>Coordination</a:t>
          </a:r>
        </a:p>
      </dgm:t>
    </dgm:pt>
    <dgm:pt modelId="{B3B0270C-2AE0-44A7-A404-76D602398514}" type="parTrans" cxnId="{B456334B-2D81-4203-A3EE-58FEC8CEF2A7}">
      <dgm:prSet/>
      <dgm:spPr/>
      <dgm:t>
        <a:bodyPr/>
        <a:lstStyle/>
        <a:p>
          <a:endParaRPr lang="en-US"/>
        </a:p>
      </dgm:t>
    </dgm:pt>
    <dgm:pt modelId="{10F930AD-1CE5-432F-A9C9-2079A21FBE36}" type="sibTrans" cxnId="{B456334B-2D81-4203-A3EE-58FEC8CEF2A7}">
      <dgm:prSet/>
      <dgm:spPr/>
      <dgm:t>
        <a:bodyPr/>
        <a:lstStyle/>
        <a:p>
          <a:endParaRPr lang="en-US"/>
        </a:p>
      </dgm:t>
    </dgm:pt>
    <dgm:pt modelId="{87E1CC47-1245-44AB-986A-B581D24EE485}">
      <dgm:prSet phldrT="[Text]"/>
      <dgm:spPr/>
      <dgm:t>
        <a:bodyPr/>
        <a:lstStyle/>
        <a:p>
          <a:r>
            <a:rPr lang="en-US"/>
            <a:t>Collaboration</a:t>
          </a:r>
        </a:p>
      </dgm:t>
    </dgm:pt>
    <dgm:pt modelId="{AB9DFFAF-98B0-4B00-9482-54CAAA58281F}" type="parTrans" cxnId="{6CBF2038-009E-4800-962C-E26BD41EE0D2}">
      <dgm:prSet/>
      <dgm:spPr/>
      <dgm:t>
        <a:bodyPr/>
        <a:lstStyle/>
        <a:p>
          <a:endParaRPr lang="en-US"/>
        </a:p>
      </dgm:t>
    </dgm:pt>
    <dgm:pt modelId="{088335D9-E1D9-4DFB-A451-FDC0F35104C5}" type="sibTrans" cxnId="{6CBF2038-009E-4800-962C-E26BD41EE0D2}">
      <dgm:prSet/>
      <dgm:spPr/>
      <dgm:t>
        <a:bodyPr/>
        <a:lstStyle/>
        <a:p>
          <a:endParaRPr lang="en-US"/>
        </a:p>
      </dgm:t>
    </dgm:pt>
    <dgm:pt modelId="{FFB62AF5-D50A-43A9-B846-AC3C16E56142}">
      <dgm:prSet phldrT="[Text]"/>
      <dgm:spPr/>
      <dgm:t>
        <a:bodyPr/>
        <a:lstStyle/>
        <a:p>
          <a:r>
            <a:rPr lang="en-US" dirty="0"/>
            <a:t>Communication</a:t>
          </a:r>
        </a:p>
      </dgm:t>
    </dgm:pt>
    <dgm:pt modelId="{7DC452EA-D66C-476E-A3D7-6F0520EAAC43}" type="parTrans" cxnId="{D26A9AFA-7CDC-4BEA-A354-4D8499EFE94A}">
      <dgm:prSet/>
      <dgm:spPr/>
      <dgm:t>
        <a:bodyPr/>
        <a:lstStyle/>
        <a:p>
          <a:endParaRPr lang="en-US"/>
        </a:p>
      </dgm:t>
    </dgm:pt>
    <dgm:pt modelId="{1333613F-27DD-44E3-9697-4853FB064DBF}" type="sibTrans" cxnId="{D26A9AFA-7CDC-4BEA-A354-4D8499EFE94A}">
      <dgm:prSet/>
      <dgm:spPr/>
      <dgm:t>
        <a:bodyPr/>
        <a:lstStyle/>
        <a:p>
          <a:endParaRPr lang="en-US"/>
        </a:p>
      </dgm:t>
    </dgm:pt>
    <dgm:pt modelId="{518E966E-95B8-4D74-B815-B67EB650C491}">
      <dgm:prSet phldrT="[Text]"/>
      <dgm:spPr/>
      <dgm:t>
        <a:bodyPr/>
        <a:lstStyle/>
        <a:p>
          <a:r>
            <a:rPr lang="en-US"/>
            <a:t>Continuity</a:t>
          </a:r>
        </a:p>
      </dgm:t>
    </dgm:pt>
    <dgm:pt modelId="{0B5540D4-E711-4603-998C-5022A585F083}" type="parTrans" cxnId="{DAB62D77-1148-4EAC-AC24-0CCF6A516D7E}">
      <dgm:prSet/>
      <dgm:spPr/>
      <dgm:t>
        <a:bodyPr/>
        <a:lstStyle/>
        <a:p>
          <a:endParaRPr lang="en-US"/>
        </a:p>
      </dgm:t>
    </dgm:pt>
    <dgm:pt modelId="{36BAB0BF-8B0F-4DAC-863C-00AF1F37732D}" type="sibTrans" cxnId="{DAB62D77-1148-4EAC-AC24-0CCF6A516D7E}">
      <dgm:prSet/>
      <dgm:spPr/>
      <dgm:t>
        <a:bodyPr/>
        <a:lstStyle/>
        <a:p>
          <a:endParaRPr lang="en-US"/>
        </a:p>
      </dgm:t>
    </dgm:pt>
    <dgm:pt modelId="{811AF840-88D2-4075-94F7-196AAF9E8FB4}" type="pres">
      <dgm:prSet presAssocID="{5A39652B-3BE9-49C0-8BD4-F5E6728BD0E5}" presName="diagram" presStyleCnt="0">
        <dgm:presLayoutVars>
          <dgm:chMax val="1"/>
          <dgm:dir/>
          <dgm:animLvl val="ctr"/>
          <dgm:resizeHandles val="exact"/>
        </dgm:presLayoutVars>
      </dgm:prSet>
      <dgm:spPr/>
    </dgm:pt>
    <dgm:pt modelId="{8DD588A7-98BB-4BE2-A128-5869DE797A3E}" type="pres">
      <dgm:prSet presAssocID="{5A39652B-3BE9-49C0-8BD4-F5E6728BD0E5}" presName="matrix" presStyleCnt="0"/>
      <dgm:spPr/>
    </dgm:pt>
    <dgm:pt modelId="{81A5B6D7-443B-4591-B0FC-884FB84F11C2}" type="pres">
      <dgm:prSet presAssocID="{5A39652B-3BE9-49C0-8BD4-F5E6728BD0E5}" presName="tile1" presStyleLbl="node1" presStyleIdx="0" presStyleCnt="4"/>
      <dgm:spPr/>
    </dgm:pt>
    <dgm:pt modelId="{50B3739A-9928-427D-A21E-6F490D0A016F}" type="pres">
      <dgm:prSet presAssocID="{5A39652B-3BE9-49C0-8BD4-F5E6728BD0E5}" presName="tile1text" presStyleLbl="node1" presStyleIdx="0" presStyleCnt="4">
        <dgm:presLayoutVars>
          <dgm:chMax val="0"/>
          <dgm:chPref val="0"/>
          <dgm:bulletEnabled val="1"/>
        </dgm:presLayoutVars>
      </dgm:prSet>
      <dgm:spPr/>
    </dgm:pt>
    <dgm:pt modelId="{943CD132-3698-4B8A-A214-B9042AB58249}" type="pres">
      <dgm:prSet presAssocID="{5A39652B-3BE9-49C0-8BD4-F5E6728BD0E5}" presName="tile2" presStyleLbl="node1" presStyleIdx="1" presStyleCnt="4"/>
      <dgm:spPr/>
    </dgm:pt>
    <dgm:pt modelId="{DA6B5CDF-FB21-4E72-9C1C-824C50A70A56}" type="pres">
      <dgm:prSet presAssocID="{5A39652B-3BE9-49C0-8BD4-F5E6728BD0E5}" presName="tile2text" presStyleLbl="node1" presStyleIdx="1" presStyleCnt="4">
        <dgm:presLayoutVars>
          <dgm:chMax val="0"/>
          <dgm:chPref val="0"/>
          <dgm:bulletEnabled val="1"/>
        </dgm:presLayoutVars>
      </dgm:prSet>
      <dgm:spPr/>
    </dgm:pt>
    <dgm:pt modelId="{B82E35F4-3A5D-4C03-8F68-C6F6E25E65FF}" type="pres">
      <dgm:prSet presAssocID="{5A39652B-3BE9-49C0-8BD4-F5E6728BD0E5}" presName="tile3" presStyleLbl="node1" presStyleIdx="2" presStyleCnt="4" custLinFactNeighborY="631"/>
      <dgm:spPr/>
    </dgm:pt>
    <dgm:pt modelId="{2AAE8C0D-7178-4C80-B178-4C7EE43F063C}" type="pres">
      <dgm:prSet presAssocID="{5A39652B-3BE9-49C0-8BD4-F5E6728BD0E5}" presName="tile3text" presStyleLbl="node1" presStyleIdx="2" presStyleCnt="4">
        <dgm:presLayoutVars>
          <dgm:chMax val="0"/>
          <dgm:chPref val="0"/>
          <dgm:bulletEnabled val="1"/>
        </dgm:presLayoutVars>
      </dgm:prSet>
      <dgm:spPr/>
    </dgm:pt>
    <dgm:pt modelId="{9165CC3D-BFFB-49E3-9276-515495B58185}" type="pres">
      <dgm:prSet presAssocID="{5A39652B-3BE9-49C0-8BD4-F5E6728BD0E5}" presName="tile4" presStyleLbl="node1" presStyleIdx="3" presStyleCnt="4"/>
      <dgm:spPr/>
    </dgm:pt>
    <dgm:pt modelId="{080C554E-A4C1-4935-ACFA-85658844D93C}" type="pres">
      <dgm:prSet presAssocID="{5A39652B-3BE9-49C0-8BD4-F5E6728BD0E5}" presName="tile4text" presStyleLbl="node1" presStyleIdx="3" presStyleCnt="4">
        <dgm:presLayoutVars>
          <dgm:chMax val="0"/>
          <dgm:chPref val="0"/>
          <dgm:bulletEnabled val="1"/>
        </dgm:presLayoutVars>
      </dgm:prSet>
      <dgm:spPr/>
    </dgm:pt>
    <dgm:pt modelId="{F6B086B2-7A6E-4909-B3BC-2ADFC4755FD1}" type="pres">
      <dgm:prSet presAssocID="{5A39652B-3BE9-49C0-8BD4-F5E6728BD0E5}" presName="centerTile" presStyleLbl="fgShp" presStyleIdx="0" presStyleCnt="1">
        <dgm:presLayoutVars>
          <dgm:chMax val="0"/>
          <dgm:chPref val="0"/>
        </dgm:presLayoutVars>
      </dgm:prSet>
      <dgm:spPr/>
    </dgm:pt>
  </dgm:ptLst>
  <dgm:cxnLst>
    <dgm:cxn modelId="{6CBF2038-009E-4800-962C-E26BD41EE0D2}" srcId="{0E97CC18-7D10-4651-BE7F-11C7C400F76D}" destId="{87E1CC47-1245-44AB-986A-B581D24EE485}" srcOrd="1" destOrd="0" parTransId="{AB9DFFAF-98B0-4B00-9482-54CAAA58281F}" sibTransId="{088335D9-E1D9-4DFB-A451-FDC0F35104C5}"/>
    <dgm:cxn modelId="{86FBD943-B1B5-45AC-A4C8-D3B8DDC85EEE}" type="presOf" srcId="{518E966E-95B8-4D74-B815-B67EB650C491}" destId="{080C554E-A4C1-4935-ACFA-85658844D93C}" srcOrd="1" destOrd="0" presId="urn:microsoft.com/office/officeart/2005/8/layout/matrix1"/>
    <dgm:cxn modelId="{45585469-B225-436D-A857-551DD9ABB728}" type="presOf" srcId="{87E1CC47-1245-44AB-986A-B581D24EE485}" destId="{943CD132-3698-4B8A-A214-B9042AB58249}" srcOrd="0" destOrd="0" presId="urn:microsoft.com/office/officeart/2005/8/layout/matrix1"/>
    <dgm:cxn modelId="{B456334B-2D81-4203-A3EE-58FEC8CEF2A7}" srcId="{0E97CC18-7D10-4651-BE7F-11C7C400F76D}" destId="{E23FB0F3-FA0B-4639-8AD2-61C2D6558B08}" srcOrd="0" destOrd="0" parTransId="{B3B0270C-2AE0-44A7-A404-76D602398514}" sibTransId="{10F930AD-1CE5-432F-A9C9-2079A21FBE36}"/>
    <dgm:cxn modelId="{DAB62D77-1148-4EAC-AC24-0CCF6A516D7E}" srcId="{0E97CC18-7D10-4651-BE7F-11C7C400F76D}" destId="{518E966E-95B8-4D74-B815-B67EB650C491}" srcOrd="3" destOrd="0" parTransId="{0B5540D4-E711-4603-998C-5022A585F083}" sibTransId="{36BAB0BF-8B0F-4DAC-863C-00AF1F37732D}"/>
    <dgm:cxn modelId="{0C4C1A81-3493-409B-816A-DBC08BCA1473}" type="presOf" srcId="{FFB62AF5-D50A-43A9-B846-AC3C16E56142}" destId="{B82E35F4-3A5D-4C03-8F68-C6F6E25E65FF}" srcOrd="0" destOrd="0" presId="urn:microsoft.com/office/officeart/2005/8/layout/matrix1"/>
    <dgm:cxn modelId="{C95A1084-A4E8-4B56-A3DB-19938A6754E7}" type="presOf" srcId="{5A39652B-3BE9-49C0-8BD4-F5E6728BD0E5}" destId="{811AF840-88D2-4075-94F7-196AAF9E8FB4}" srcOrd="0" destOrd="0" presId="urn:microsoft.com/office/officeart/2005/8/layout/matrix1"/>
    <dgm:cxn modelId="{C470488C-8B92-4779-B81E-1F4D694880B1}" type="presOf" srcId="{87E1CC47-1245-44AB-986A-B581D24EE485}" destId="{DA6B5CDF-FB21-4E72-9C1C-824C50A70A56}" srcOrd="1" destOrd="0" presId="urn:microsoft.com/office/officeart/2005/8/layout/matrix1"/>
    <dgm:cxn modelId="{C6CDD597-1A91-49BB-B1DD-9A4F388F28A9}" type="presOf" srcId="{E23FB0F3-FA0B-4639-8AD2-61C2D6558B08}" destId="{50B3739A-9928-427D-A21E-6F490D0A016F}" srcOrd="1" destOrd="0" presId="urn:microsoft.com/office/officeart/2005/8/layout/matrix1"/>
    <dgm:cxn modelId="{19D22BB0-1695-42EB-847D-73F6ADF4F97F}" type="presOf" srcId="{0E97CC18-7D10-4651-BE7F-11C7C400F76D}" destId="{F6B086B2-7A6E-4909-B3BC-2ADFC4755FD1}" srcOrd="0" destOrd="0" presId="urn:microsoft.com/office/officeart/2005/8/layout/matrix1"/>
    <dgm:cxn modelId="{9801C9B8-C17B-4F2F-B98A-D27475544B77}" type="presOf" srcId="{E23FB0F3-FA0B-4639-8AD2-61C2D6558B08}" destId="{81A5B6D7-443B-4591-B0FC-884FB84F11C2}" srcOrd="0" destOrd="0" presId="urn:microsoft.com/office/officeart/2005/8/layout/matrix1"/>
    <dgm:cxn modelId="{5DAF26D3-C1DA-4D53-8EC2-27097BD3B1C8}" srcId="{5A39652B-3BE9-49C0-8BD4-F5E6728BD0E5}" destId="{0E97CC18-7D10-4651-BE7F-11C7C400F76D}" srcOrd="0" destOrd="0" parTransId="{9D365740-84F1-44A5-9358-39BCE2427426}" sibTransId="{A498E37B-4647-4B55-9A09-C43AF83F0264}"/>
    <dgm:cxn modelId="{D53E54EB-0D2A-432F-940E-B76F5FB65509}" type="presOf" srcId="{FFB62AF5-D50A-43A9-B846-AC3C16E56142}" destId="{2AAE8C0D-7178-4C80-B178-4C7EE43F063C}" srcOrd="1" destOrd="0" presId="urn:microsoft.com/office/officeart/2005/8/layout/matrix1"/>
    <dgm:cxn modelId="{C73A80F7-20FC-40B0-80A8-8898F6954251}" type="presOf" srcId="{518E966E-95B8-4D74-B815-B67EB650C491}" destId="{9165CC3D-BFFB-49E3-9276-515495B58185}" srcOrd="0" destOrd="0" presId="urn:microsoft.com/office/officeart/2005/8/layout/matrix1"/>
    <dgm:cxn modelId="{D26A9AFA-7CDC-4BEA-A354-4D8499EFE94A}" srcId="{0E97CC18-7D10-4651-BE7F-11C7C400F76D}" destId="{FFB62AF5-D50A-43A9-B846-AC3C16E56142}" srcOrd="2" destOrd="0" parTransId="{7DC452EA-D66C-476E-A3D7-6F0520EAAC43}" sibTransId="{1333613F-27DD-44E3-9697-4853FB064DBF}"/>
    <dgm:cxn modelId="{B13D6080-56B1-4BF6-AF5D-1C8A6B7351A7}" type="presParOf" srcId="{811AF840-88D2-4075-94F7-196AAF9E8FB4}" destId="{8DD588A7-98BB-4BE2-A128-5869DE797A3E}" srcOrd="0" destOrd="0" presId="urn:microsoft.com/office/officeart/2005/8/layout/matrix1"/>
    <dgm:cxn modelId="{0E025E1B-D408-4B5E-9361-866697F69C4C}" type="presParOf" srcId="{8DD588A7-98BB-4BE2-A128-5869DE797A3E}" destId="{81A5B6D7-443B-4591-B0FC-884FB84F11C2}" srcOrd="0" destOrd="0" presId="urn:microsoft.com/office/officeart/2005/8/layout/matrix1"/>
    <dgm:cxn modelId="{D1622524-6932-4463-86E9-38BAB0EAAD81}" type="presParOf" srcId="{8DD588A7-98BB-4BE2-A128-5869DE797A3E}" destId="{50B3739A-9928-427D-A21E-6F490D0A016F}" srcOrd="1" destOrd="0" presId="urn:microsoft.com/office/officeart/2005/8/layout/matrix1"/>
    <dgm:cxn modelId="{DF52A718-715A-4EFB-8D7B-F35D55AACA3E}" type="presParOf" srcId="{8DD588A7-98BB-4BE2-A128-5869DE797A3E}" destId="{943CD132-3698-4B8A-A214-B9042AB58249}" srcOrd="2" destOrd="0" presId="urn:microsoft.com/office/officeart/2005/8/layout/matrix1"/>
    <dgm:cxn modelId="{F032419D-4039-410F-8A88-0A831403C4EC}" type="presParOf" srcId="{8DD588A7-98BB-4BE2-A128-5869DE797A3E}" destId="{DA6B5CDF-FB21-4E72-9C1C-824C50A70A56}" srcOrd="3" destOrd="0" presId="urn:microsoft.com/office/officeart/2005/8/layout/matrix1"/>
    <dgm:cxn modelId="{73DDFA68-0956-4A1B-82FD-076F0B8E1245}" type="presParOf" srcId="{8DD588A7-98BB-4BE2-A128-5869DE797A3E}" destId="{B82E35F4-3A5D-4C03-8F68-C6F6E25E65FF}" srcOrd="4" destOrd="0" presId="urn:microsoft.com/office/officeart/2005/8/layout/matrix1"/>
    <dgm:cxn modelId="{80807523-5F44-4D27-8CAE-488A1F3B11B7}" type="presParOf" srcId="{8DD588A7-98BB-4BE2-A128-5869DE797A3E}" destId="{2AAE8C0D-7178-4C80-B178-4C7EE43F063C}" srcOrd="5" destOrd="0" presId="urn:microsoft.com/office/officeart/2005/8/layout/matrix1"/>
    <dgm:cxn modelId="{3541171A-4AFA-49DB-8BC8-559D6F39EF28}" type="presParOf" srcId="{8DD588A7-98BB-4BE2-A128-5869DE797A3E}" destId="{9165CC3D-BFFB-49E3-9276-515495B58185}" srcOrd="6" destOrd="0" presId="urn:microsoft.com/office/officeart/2005/8/layout/matrix1"/>
    <dgm:cxn modelId="{7B3013D0-B8C1-4E65-9541-E57683D497C9}" type="presParOf" srcId="{8DD588A7-98BB-4BE2-A128-5869DE797A3E}" destId="{080C554E-A4C1-4935-ACFA-85658844D93C}" srcOrd="7" destOrd="0" presId="urn:microsoft.com/office/officeart/2005/8/layout/matrix1"/>
    <dgm:cxn modelId="{9873567D-A17D-46AE-A033-62425E09B25E}" type="presParOf" srcId="{811AF840-88D2-4075-94F7-196AAF9E8FB4}" destId="{F6B086B2-7A6E-4909-B3BC-2ADFC4755FD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EFF23D-6CD0-482F-9876-3DEABA080A80}" type="doc">
      <dgm:prSet loTypeId="urn:microsoft.com/office/officeart/2005/8/layout/hProcess11" loCatId="process" qsTypeId="urn:microsoft.com/office/officeart/2005/8/quickstyle/simple1" qsCatId="simple" csTypeId="urn:microsoft.com/office/officeart/2005/8/colors/accent0_3" csCatId="mainScheme" phldr="1"/>
      <dgm:spPr/>
    </dgm:pt>
    <dgm:pt modelId="{6D4534DA-0DE7-47CB-B0A7-A0391C3A3A64}">
      <dgm:prSet phldrT="[Text]"/>
      <dgm:spPr/>
      <dgm:t>
        <a:bodyPr/>
        <a:lstStyle/>
        <a:p>
          <a:r>
            <a:rPr lang="en-US" b="1" dirty="0">
              <a:solidFill>
                <a:schemeClr val="bg2"/>
              </a:solidFill>
            </a:rPr>
            <a:t>Past</a:t>
          </a:r>
        </a:p>
      </dgm:t>
    </dgm:pt>
    <dgm:pt modelId="{6DD11E1C-CD71-4009-B895-4674E72594B0}" type="parTrans" cxnId="{CE834172-5E7D-409E-964B-8E6C691DACBC}">
      <dgm:prSet/>
      <dgm:spPr/>
      <dgm:t>
        <a:bodyPr/>
        <a:lstStyle/>
        <a:p>
          <a:endParaRPr lang="en-US"/>
        </a:p>
      </dgm:t>
    </dgm:pt>
    <dgm:pt modelId="{7A18A611-416A-4189-B34A-8467D5F6E2E3}" type="sibTrans" cxnId="{CE834172-5E7D-409E-964B-8E6C691DACBC}">
      <dgm:prSet/>
      <dgm:spPr/>
      <dgm:t>
        <a:bodyPr/>
        <a:lstStyle/>
        <a:p>
          <a:endParaRPr lang="en-US"/>
        </a:p>
      </dgm:t>
    </dgm:pt>
    <dgm:pt modelId="{51EEF4F0-A045-4973-B7C4-3F5422C66784}">
      <dgm:prSet phldrT="[Text]"/>
      <dgm:spPr/>
      <dgm:t>
        <a:bodyPr/>
        <a:lstStyle/>
        <a:p>
          <a:r>
            <a:rPr lang="en-US" b="1" dirty="0">
              <a:solidFill>
                <a:schemeClr val="bg2"/>
              </a:solidFill>
            </a:rPr>
            <a:t>Now</a:t>
          </a:r>
        </a:p>
      </dgm:t>
    </dgm:pt>
    <dgm:pt modelId="{1A721C3D-4082-4EF9-9821-7ED8EB698DAF}" type="parTrans" cxnId="{9B1D0F1A-CAD8-4435-A973-7A3DE78F4CC1}">
      <dgm:prSet/>
      <dgm:spPr/>
      <dgm:t>
        <a:bodyPr/>
        <a:lstStyle/>
        <a:p>
          <a:endParaRPr lang="en-US"/>
        </a:p>
      </dgm:t>
    </dgm:pt>
    <dgm:pt modelId="{ECFF379F-F4BE-4455-A445-AD9CAC428233}" type="sibTrans" cxnId="{9B1D0F1A-CAD8-4435-A973-7A3DE78F4CC1}">
      <dgm:prSet/>
      <dgm:spPr/>
      <dgm:t>
        <a:bodyPr/>
        <a:lstStyle/>
        <a:p>
          <a:endParaRPr lang="en-US"/>
        </a:p>
      </dgm:t>
    </dgm:pt>
    <dgm:pt modelId="{76F8E415-3923-433B-86FF-1D2F96E1918A}">
      <dgm:prSet phldrT="[Text]"/>
      <dgm:spPr/>
      <dgm:t>
        <a:bodyPr/>
        <a:lstStyle/>
        <a:p>
          <a:r>
            <a:rPr lang="en-US" b="1" dirty="0">
              <a:solidFill>
                <a:schemeClr val="bg2"/>
              </a:solidFill>
            </a:rPr>
            <a:t>Future</a:t>
          </a:r>
        </a:p>
      </dgm:t>
    </dgm:pt>
    <dgm:pt modelId="{9592E76B-8722-4A68-ABD9-C45338963134}" type="parTrans" cxnId="{6D58B6EF-44DB-40A1-80FF-5BC89175C452}">
      <dgm:prSet/>
      <dgm:spPr/>
      <dgm:t>
        <a:bodyPr/>
        <a:lstStyle/>
        <a:p>
          <a:endParaRPr lang="en-US"/>
        </a:p>
      </dgm:t>
    </dgm:pt>
    <dgm:pt modelId="{C562391E-F52E-4CB1-B75B-0BC0902D9AA5}" type="sibTrans" cxnId="{6D58B6EF-44DB-40A1-80FF-5BC89175C452}">
      <dgm:prSet/>
      <dgm:spPr/>
      <dgm:t>
        <a:bodyPr/>
        <a:lstStyle/>
        <a:p>
          <a:endParaRPr lang="en-US"/>
        </a:p>
      </dgm:t>
    </dgm:pt>
    <dgm:pt modelId="{96375981-95B4-4A5C-B452-10C4151C7FC3}" type="pres">
      <dgm:prSet presAssocID="{40EFF23D-6CD0-482F-9876-3DEABA080A80}" presName="Name0" presStyleCnt="0">
        <dgm:presLayoutVars>
          <dgm:dir/>
          <dgm:resizeHandles val="exact"/>
        </dgm:presLayoutVars>
      </dgm:prSet>
      <dgm:spPr/>
    </dgm:pt>
    <dgm:pt modelId="{DE0619B0-2CEE-497A-8BB4-3F4FBEC8ADCA}" type="pres">
      <dgm:prSet presAssocID="{40EFF23D-6CD0-482F-9876-3DEABA080A80}" presName="arrow" presStyleLbl="bgShp" presStyleIdx="0" presStyleCnt="1" custLinFactNeighborX="-16299" custLinFactNeighborY="-9299"/>
      <dgm:spPr/>
    </dgm:pt>
    <dgm:pt modelId="{46FD3FE4-F57D-48E8-9F9B-5F7893A49C71}" type="pres">
      <dgm:prSet presAssocID="{40EFF23D-6CD0-482F-9876-3DEABA080A80}" presName="points" presStyleCnt="0"/>
      <dgm:spPr/>
    </dgm:pt>
    <dgm:pt modelId="{4D4DC2B8-AABF-4664-9D19-FF0870E0CDB3}" type="pres">
      <dgm:prSet presAssocID="{6D4534DA-0DE7-47CB-B0A7-A0391C3A3A64}" presName="compositeA" presStyleCnt="0"/>
      <dgm:spPr/>
    </dgm:pt>
    <dgm:pt modelId="{E9C4FEEF-E646-41C2-8BAD-96E958FF5F28}" type="pres">
      <dgm:prSet presAssocID="{6D4534DA-0DE7-47CB-B0A7-A0391C3A3A64}" presName="textA" presStyleLbl="revTx" presStyleIdx="0" presStyleCnt="3">
        <dgm:presLayoutVars>
          <dgm:bulletEnabled val="1"/>
        </dgm:presLayoutVars>
      </dgm:prSet>
      <dgm:spPr/>
    </dgm:pt>
    <dgm:pt modelId="{D23C837D-CF43-4360-96A7-0C53F0900351}" type="pres">
      <dgm:prSet presAssocID="{6D4534DA-0DE7-47CB-B0A7-A0391C3A3A64}" presName="circleA" presStyleLbl="node1" presStyleIdx="0" presStyleCnt="3"/>
      <dgm:spPr/>
    </dgm:pt>
    <dgm:pt modelId="{B10C0DB6-CB9E-4E2F-831F-3B3F78B8D3C3}" type="pres">
      <dgm:prSet presAssocID="{6D4534DA-0DE7-47CB-B0A7-A0391C3A3A64}" presName="spaceA" presStyleCnt="0"/>
      <dgm:spPr/>
    </dgm:pt>
    <dgm:pt modelId="{586931C4-1963-48B2-BF09-4B02097D4079}" type="pres">
      <dgm:prSet presAssocID="{7A18A611-416A-4189-B34A-8467D5F6E2E3}" presName="space" presStyleCnt="0"/>
      <dgm:spPr/>
    </dgm:pt>
    <dgm:pt modelId="{C591921E-2274-427D-860E-951E00D7F734}" type="pres">
      <dgm:prSet presAssocID="{51EEF4F0-A045-4973-B7C4-3F5422C66784}" presName="compositeB" presStyleCnt="0"/>
      <dgm:spPr/>
    </dgm:pt>
    <dgm:pt modelId="{FF392809-C2BB-4ACD-B9AC-DB6F5C7B6BAA}" type="pres">
      <dgm:prSet presAssocID="{51EEF4F0-A045-4973-B7C4-3F5422C66784}" presName="textB" presStyleLbl="revTx" presStyleIdx="1" presStyleCnt="3">
        <dgm:presLayoutVars>
          <dgm:bulletEnabled val="1"/>
        </dgm:presLayoutVars>
      </dgm:prSet>
      <dgm:spPr/>
    </dgm:pt>
    <dgm:pt modelId="{518795CB-BC26-4120-AE5E-BA2F6EF098CC}" type="pres">
      <dgm:prSet presAssocID="{51EEF4F0-A045-4973-B7C4-3F5422C66784}" presName="circleB" presStyleLbl="node1" presStyleIdx="1" presStyleCnt="3"/>
      <dgm:spPr/>
    </dgm:pt>
    <dgm:pt modelId="{95A4BCB7-297D-431C-BBE0-07DE4B30B0F4}" type="pres">
      <dgm:prSet presAssocID="{51EEF4F0-A045-4973-B7C4-3F5422C66784}" presName="spaceB" presStyleCnt="0"/>
      <dgm:spPr/>
    </dgm:pt>
    <dgm:pt modelId="{93897C2A-8958-41B6-BC91-7969BF329979}" type="pres">
      <dgm:prSet presAssocID="{ECFF379F-F4BE-4455-A445-AD9CAC428233}" presName="space" presStyleCnt="0"/>
      <dgm:spPr/>
    </dgm:pt>
    <dgm:pt modelId="{26A35239-D712-4D7F-8E29-5F0471F36185}" type="pres">
      <dgm:prSet presAssocID="{76F8E415-3923-433B-86FF-1D2F96E1918A}" presName="compositeA" presStyleCnt="0"/>
      <dgm:spPr/>
    </dgm:pt>
    <dgm:pt modelId="{26927E96-FD6A-4D2A-B10D-D0F28A7EFCC1}" type="pres">
      <dgm:prSet presAssocID="{76F8E415-3923-433B-86FF-1D2F96E1918A}" presName="textA" presStyleLbl="revTx" presStyleIdx="2" presStyleCnt="3">
        <dgm:presLayoutVars>
          <dgm:bulletEnabled val="1"/>
        </dgm:presLayoutVars>
      </dgm:prSet>
      <dgm:spPr/>
    </dgm:pt>
    <dgm:pt modelId="{1EEE354F-0CDC-4385-AC01-60F3C5D095B8}" type="pres">
      <dgm:prSet presAssocID="{76F8E415-3923-433B-86FF-1D2F96E1918A}" presName="circleA" presStyleLbl="node1" presStyleIdx="2" presStyleCnt="3"/>
      <dgm:spPr/>
    </dgm:pt>
    <dgm:pt modelId="{DC860C6E-ABA5-4DF1-80DF-703EEB815613}" type="pres">
      <dgm:prSet presAssocID="{76F8E415-3923-433B-86FF-1D2F96E1918A}" presName="spaceA" presStyleCnt="0"/>
      <dgm:spPr/>
    </dgm:pt>
  </dgm:ptLst>
  <dgm:cxnLst>
    <dgm:cxn modelId="{9B1D0F1A-CAD8-4435-A973-7A3DE78F4CC1}" srcId="{40EFF23D-6CD0-482F-9876-3DEABA080A80}" destId="{51EEF4F0-A045-4973-B7C4-3F5422C66784}" srcOrd="1" destOrd="0" parTransId="{1A721C3D-4082-4EF9-9821-7ED8EB698DAF}" sibTransId="{ECFF379F-F4BE-4455-A445-AD9CAC428233}"/>
    <dgm:cxn modelId="{9834C85F-E27F-4ED9-94D4-348F731D9E35}" type="presOf" srcId="{40EFF23D-6CD0-482F-9876-3DEABA080A80}" destId="{96375981-95B4-4A5C-B452-10C4151C7FC3}" srcOrd="0" destOrd="0" presId="urn:microsoft.com/office/officeart/2005/8/layout/hProcess11"/>
    <dgm:cxn modelId="{A3A40A42-DA20-46C4-B935-7CD4C087D101}" type="presOf" srcId="{6D4534DA-0DE7-47CB-B0A7-A0391C3A3A64}" destId="{E9C4FEEF-E646-41C2-8BAD-96E958FF5F28}" srcOrd="0" destOrd="0" presId="urn:microsoft.com/office/officeart/2005/8/layout/hProcess11"/>
    <dgm:cxn modelId="{CE834172-5E7D-409E-964B-8E6C691DACBC}" srcId="{40EFF23D-6CD0-482F-9876-3DEABA080A80}" destId="{6D4534DA-0DE7-47CB-B0A7-A0391C3A3A64}" srcOrd="0" destOrd="0" parTransId="{6DD11E1C-CD71-4009-B895-4674E72594B0}" sibTransId="{7A18A611-416A-4189-B34A-8467D5F6E2E3}"/>
    <dgm:cxn modelId="{F7BB1CAE-4C4A-4A8F-B60C-F7D50ED3E812}" type="presOf" srcId="{76F8E415-3923-433B-86FF-1D2F96E1918A}" destId="{26927E96-FD6A-4D2A-B10D-D0F28A7EFCC1}" srcOrd="0" destOrd="0" presId="urn:microsoft.com/office/officeart/2005/8/layout/hProcess11"/>
    <dgm:cxn modelId="{9D6C4ACC-A029-4E56-821F-6747DEAB62F2}" type="presOf" srcId="{51EEF4F0-A045-4973-B7C4-3F5422C66784}" destId="{FF392809-C2BB-4ACD-B9AC-DB6F5C7B6BAA}" srcOrd="0" destOrd="0" presId="urn:microsoft.com/office/officeart/2005/8/layout/hProcess11"/>
    <dgm:cxn modelId="{6D58B6EF-44DB-40A1-80FF-5BC89175C452}" srcId="{40EFF23D-6CD0-482F-9876-3DEABA080A80}" destId="{76F8E415-3923-433B-86FF-1D2F96E1918A}" srcOrd="2" destOrd="0" parTransId="{9592E76B-8722-4A68-ABD9-C45338963134}" sibTransId="{C562391E-F52E-4CB1-B75B-0BC0902D9AA5}"/>
    <dgm:cxn modelId="{93F2AF96-B2E7-432A-B156-A01F269970B3}" type="presParOf" srcId="{96375981-95B4-4A5C-B452-10C4151C7FC3}" destId="{DE0619B0-2CEE-497A-8BB4-3F4FBEC8ADCA}" srcOrd="0" destOrd="0" presId="urn:microsoft.com/office/officeart/2005/8/layout/hProcess11"/>
    <dgm:cxn modelId="{FB9DEE0F-241A-4B8E-9AA2-A8398D036822}" type="presParOf" srcId="{96375981-95B4-4A5C-B452-10C4151C7FC3}" destId="{46FD3FE4-F57D-48E8-9F9B-5F7893A49C71}" srcOrd="1" destOrd="0" presId="urn:microsoft.com/office/officeart/2005/8/layout/hProcess11"/>
    <dgm:cxn modelId="{A3456B53-9635-44B4-9B30-43B9C9B064CA}" type="presParOf" srcId="{46FD3FE4-F57D-48E8-9F9B-5F7893A49C71}" destId="{4D4DC2B8-AABF-4664-9D19-FF0870E0CDB3}" srcOrd="0" destOrd="0" presId="urn:microsoft.com/office/officeart/2005/8/layout/hProcess11"/>
    <dgm:cxn modelId="{27B076AE-0BD7-47AC-8A25-36ABF04DA3C2}" type="presParOf" srcId="{4D4DC2B8-AABF-4664-9D19-FF0870E0CDB3}" destId="{E9C4FEEF-E646-41C2-8BAD-96E958FF5F28}" srcOrd="0" destOrd="0" presId="urn:microsoft.com/office/officeart/2005/8/layout/hProcess11"/>
    <dgm:cxn modelId="{20BB4A00-1563-499B-9573-B2A7A17D6C19}" type="presParOf" srcId="{4D4DC2B8-AABF-4664-9D19-FF0870E0CDB3}" destId="{D23C837D-CF43-4360-96A7-0C53F0900351}" srcOrd="1" destOrd="0" presId="urn:microsoft.com/office/officeart/2005/8/layout/hProcess11"/>
    <dgm:cxn modelId="{63335841-E667-4216-8D01-F03DD0031A6C}" type="presParOf" srcId="{4D4DC2B8-AABF-4664-9D19-FF0870E0CDB3}" destId="{B10C0DB6-CB9E-4E2F-831F-3B3F78B8D3C3}" srcOrd="2" destOrd="0" presId="urn:microsoft.com/office/officeart/2005/8/layout/hProcess11"/>
    <dgm:cxn modelId="{66D4C627-3109-4419-87AF-44A535F06F51}" type="presParOf" srcId="{46FD3FE4-F57D-48E8-9F9B-5F7893A49C71}" destId="{586931C4-1963-48B2-BF09-4B02097D4079}" srcOrd="1" destOrd="0" presId="urn:microsoft.com/office/officeart/2005/8/layout/hProcess11"/>
    <dgm:cxn modelId="{5627B9F3-B79C-463B-BDB6-8B2E92D03D15}" type="presParOf" srcId="{46FD3FE4-F57D-48E8-9F9B-5F7893A49C71}" destId="{C591921E-2274-427D-860E-951E00D7F734}" srcOrd="2" destOrd="0" presId="urn:microsoft.com/office/officeart/2005/8/layout/hProcess11"/>
    <dgm:cxn modelId="{8CB4BC0A-74C0-442B-9519-E411749FC07C}" type="presParOf" srcId="{C591921E-2274-427D-860E-951E00D7F734}" destId="{FF392809-C2BB-4ACD-B9AC-DB6F5C7B6BAA}" srcOrd="0" destOrd="0" presId="urn:microsoft.com/office/officeart/2005/8/layout/hProcess11"/>
    <dgm:cxn modelId="{93EAEC9C-488D-47D4-A292-DCF4FEDF7A9F}" type="presParOf" srcId="{C591921E-2274-427D-860E-951E00D7F734}" destId="{518795CB-BC26-4120-AE5E-BA2F6EF098CC}" srcOrd="1" destOrd="0" presId="urn:microsoft.com/office/officeart/2005/8/layout/hProcess11"/>
    <dgm:cxn modelId="{B8C2A55F-A796-429F-887E-A134A434BA47}" type="presParOf" srcId="{C591921E-2274-427D-860E-951E00D7F734}" destId="{95A4BCB7-297D-431C-BBE0-07DE4B30B0F4}" srcOrd="2" destOrd="0" presId="urn:microsoft.com/office/officeart/2005/8/layout/hProcess11"/>
    <dgm:cxn modelId="{0DACAB9C-FD81-42E5-86F4-9CA045984391}" type="presParOf" srcId="{46FD3FE4-F57D-48E8-9F9B-5F7893A49C71}" destId="{93897C2A-8958-41B6-BC91-7969BF329979}" srcOrd="3" destOrd="0" presId="urn:microsoft.com/office/officeart/2005/8/layout/hProcess11"/>
    <dgm:cxn modelId="{ED6ACF0C-04D8-4F74-A7E8-F6928695FB5E}" type="presParOf" srcId="{46FD3FE4-F57D-48E8-9F9B-5F7893A49C71}" destId="{26A35239-D712-4D7F-8E29-5F0471F36185}" srcOrd="4" destOrd="0" presId="urn:microsoft.com/office/officeart/2005/8/layout/hProcess11"/>
    <dgm:cxn modelId="{8A18E82C-6BD3-434F-B052-889B248BC546}" type="presParOf" srcId="{26A35239-D712-4D7F-8E29-5F0471F36185}" destId="{26927E96-FD6A-4D2A-B10D-D0F28A7EFCC1}" srcOrd="0" destOrd="0" presId="urn:microsoft.com/office/officeart/2005/8/layout/hProcess11"/>
    <dgm:cxn modelId="{9642CAFA-1782-4207-BB21-2775C62C1328}" type="presParOf" srcId="{26A35239-D712-4D7F-8E29-5F0471F36185}" destId="{1EEE354F-0CDC-4385-AC01-60F3C5D095B8}" srcOrd="1" destOrd="0" presId="urn:microsoft.com/office/officeart/2005/8/layout/hProcess11"/>
    <dgm:cxn modelId="{FCB772C4-41E2-4A80-B6B5-8DE1BFCF690B}" type="presParOf" srcId="{26A35239-D712-4D7F-8E29-5F0471F36185}" destId="{DC860C6E-ABA5-4DF1-80DF-703EEB81561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5B6D7-443B-4591-B0FC-884FB84F11C2}">
      <dsp:nvSpPr>
        <dsp:cNvPr id="0" name=""/>
        <dsp:cNvSpPr/>
      </dsp:nvSpPr>
      <dsp:spPr>
        <a:xfrm rot="16200000">
          <a:off x="704294" y="-704294"/>
          <a:ext cx="1608931" cy="3017519"/>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Coordination</a:t>
          </a:r>
        </a:p>
      </dsp:txBody>
      <dsp:txXfrm rot="5400000">
        <a:off x="0" y="0"/>
        <a:ext cx="3017519" cy="1206698"/>
      </dsp:txXfrm>
    </dsp:sp>
    <dsp:sp modelId="{943CD132-3698-4B8A-A214-B9042AB58249}">
      <dsp:nvSpPr>
        <dsp:cNvPr id="0" name=""/>
        <dsp:cNvSpPr/>
      </dsp:nvSpPr>
      <dsp:spPr>
        <a:xfrm>
          <a:off x="3017519" y="0"/>
          <a:ext cx="3017519" cy="1608931"/>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Collaboration</a:t>
          </a:r>
        </a:p>
      </dsp:txBody>
      <dsp:txXfrm>
        <a:off x="3017519" y="0"/>
        <a:ext cx="3017519" cy="1206698"/>
      </dsp:txXfrm>
    </dsp:sp>
    <dsp:sp modelId="{B82E35F4-3A5D-4C03-8F68-C6F6E25E65FF}">
      <dsp:nvSpPr>
        <dsp:cNvPr id="0" name=""/>
        <dsp:cNvSpPr/>
      </dsp:nvSpPr>
      <dsp:spPr>
        <a:xfrm rot="10800000">
          <a:off x="0" y="1608931"/>
          <a:ext cx="3017519" cy="1608931"/>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Communication</a:t>
          </a:r>
        </a:p>
      </dsp:txBody>
      <dsp:txXfrm rot="10800000">
        <a:off x="0" y="2011163"/>
        <a:ext cx="3017519" cy="1206698"/>
      </dsp:txXfrm>
    </dsp:sp>
    <dsp:sp modelId="{9165CC3D-BFFB-49E3-9276-515495B58185}">
      <dsp:nvSpPr>
        <dsp:cNvPr id="0" name=""/>
        <dsp:cNvSpPr/>
      </dsp:nvSpPr>
      <dsp:spPr>
        <a:xfrm rot="5400000">
          <a:off x="3721814" y="904636"/>
          <a:ext cx="1608931" cy="3017519"/>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Continuity</a:t>
          </a:r>
        </a:p>
      </dsp:txBody>
      <dsp:txXfrm rot="-5400000">
        <a:off x="3017520" y="2011162"/>
        <a:ext cx="3017519" cy="1206698"/>
      </dsp:txXfrm>
    </dsp:sp>
    <dsp:sp modelId="{F6B086B2-7A6E-4909-B3BC-2ADFC4755FD1}">
      <dsp:nvSpPr>
        <dsp:cNvPr id="0" name=""/>
        <dsp:cNvSpPr/>
      </dsp:nvSpPr>
      <dsp:spPr>
        <a:xfrm>
          <a:off x="2112263" y="1206698"/>
          <a:ext cx="1810512" cy="804465"/>
        </a:xfrm>
        <a:prstGeom prst="roundRect">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Technology</a:t>
          </a:r>
        </a:p>
      </dsp:txBody>
      <dsp:txXfrm>
        <a:off x="2151534" y="1245969"/>
        <a:ext cx="1731970" cy="725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619B0-2CEE-497A-8BB4-3F4FBEC8ADCA}">
      <dsp:nvSpPr>
        <dsp:cNvPr id="0" name=""/>
        <dsp:cNvSpPr/>
      </dsp:nvSpPr>
      <dsp:spPr>
        <a:xfrm>
          <a:off x="0" y="241086"/>
          <a:ext cx="3268898" cy="366944"/>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4FEEF-E646-41C2-8BAD-96E958FF5F28}">
      <dsp:nvSpPr>
        <dsp:cNvPr id="0" name=""/>
        <dsp:cNvSpPr/>
      </dsp:nvSpPr>
      <dsp:spPr>
        <a:xfrm>
          <a:off x="1436" y="0"/>
          <a:ext cx="948108" cy="36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b="1" kern="1200" dirty="0">
              <a:solidFill>
                <a:schemeClr val="bg2"/>
              </a:solidFill>
            </a:rPr>
            <a:t>Past</a:t>
          </a:r>
        </a:p>
      </dsp:txBody>
      <dsp:txXfrm>
        <a:off x="1436" y="0"/>
        <a:ext cx="948108" cy="366944"/>
      </dsp:txXfrm>
    </dsp:sp>
    <dsp:sp modelId="{D23C837D-CF43-4360-96A7-0C53F0900351}">
      <dsp:nvSpPr>
        <dsp:cNvPr id="0" name=""/>
        <dsp:cNvSpPr/>
      </dsp:nvSpPr>
      <dsp:spPr>
        <a:xfrm>
          <a:off x="429622" y="412812"/>
          <a:ext cx="91736" cy="9173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392809-C2BB-4ACD-B9AC-DB6F5C7B6BAA}">
      <dsp:nvSpPr>
        <dsp:cNvPr id="0" name=""/>
        <dsp:cNvSpPr/>
      </dsp:nvSpPr>
      <dsp:spPr>
        <a:xfrm>
          <a:off x="996950" y="550416"/>
          <a:ext cx="948108" cy="36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schemeClr val="bg2"/>
              </a:solidFill>
            </a:rPr>
            <a:t>Now</a:t>
          </a:r>
        </a:p>
      </dsp:txBody>
      <dsp:txXfrm>
        <a:off x="996950" y="550416"/>
        <a:ext cx="948108" cy="366944"/>
      </dsp:txXfrm>
    </dsp:sp>
    <dsp:sp modelId="{518795CB-BC26-4120-AE5E-BA2F6EF098CC}">
      <dsp:nvSpPr>
        <dsp:cNvPr id="0" name=""/>
        <dsp:cNvSpPr/>
      </dsp:nvSpPr>
      <dsp:spPr>
        <a:xfrm>
          <a:off x="1425136" y="412812"/>
          <a:ext cx="91736" cy="9173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927E96-FD6A-4D2A-B10D-D0F28A7EFCC1}">
      <dsp:nvSpPr>
        <dsp:cNvPr id="0" name=""/>
        <dsp:cNvSpPr/>
      </dsp:nvSpPr>
      <dsp:spPr>
        <a:xfrm>
          <a:off x="1992463" y="0"/>
          <a:ext cx="948108" cy="36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b="1" kern="1200" dirty="0">
              <a:solidFill>
                <a:schemeClr val="bg2"/>
              </a:solidFill>
            </a:rPr>
            <a:t>Future</a:t>
          </a:r>
        </a:p>
      </dsp:txBody>
      <dsp:txXfrm>
        <a:off x="1992463" y="0"/>
        <a:ext cx="948108" cy="366944"/>
      </dsp:txXfrm>
    </dsp:sp>
    <dsp:sp modelId="{1EEE354F-0CDC-4385-AC01-60F3C5D095B8}">
      <dsp:nvSpPr>
        <dsp:cNvPr id="0" name=""/>
        <dsp:cNvSpPr/>
      </dsp:nvSpPr>
      <dsp:spPr>
        <a:xfrm>
          <a:off x="2420649" y="412812"/>
          <a:ext cx="91736" cy="9173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mmons.wikimedia.org/wiki/File:Straight_Line_Steady_2.sv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etda.org/main-coalitions/elearning/accessibilit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urveymonkey.com/r/ZMMG2J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43b41af89_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43b41af89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webinar provides an overview of the who, what and how of 4 Cs — Coordination, Collaboration, Communication, and Continuity — that help us work together to support students and their families during the COVID-19 crisis. Emphasis will be placed on ensuring that students with disabilities and their families have the opportunity to participate in and benefit from learning opportunities using technology and other strategies. There will be time for questions at the end of the presentation.</a:t>
            </a:r>
          </a:p>
          <a:p>
            <a:pPr marL="0" indent="0">
              <a:buNone/>
            </a:pPr>
            <a:endParaRPr lang="en" dirty="0"/>
          </a:p>
          <a:p>
            <a:pPr marL="0" lvl="0" indent="0" algn="l">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889922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731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839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055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7012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3477104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kern="1200" cap="none" dirty="0" err="1">
                <a:solidFill>
                  <a:schemeClr val="tx1"/>
                </a:solidFill>
                <a:effectLst/>
                <a:latin typeface="Arial"/>
                <a:ea typeface="Arial"/>
                <a:cs typeface="Arial"/>
                <a:sym typeface="Arial"/>
              </a:rPr>
              <a:t>OpenClipart</a:t>
            </a:r>
            <a:r>
              <a:rPr lang="en-US" sz="1100" b="0" i="0" u="none" strike="noStrike" kern="1200" cap="none" dirty="0">
                <a:solidFill>
                  <a:schemeClr val="tx1"/>
                </a:solidFill>
                <a:effectLst/>
                <a:latin typeface="Arial"/>
                <a:ea typeface="Arial"/>
                <a:cs typeface="Arial"/>
                <a:sym typeface="Arial"/>
              </a:rPr>
              <a:t>-Vectors on </a:t>
            </a:r>
            <a:r>
              <a:rPr lang="en-US" sz="1100" b="0" i="0" u="none" strike="noStrike" kern="1200" cap="none" dirty="0" err="1">
                <a:solidFill>
                  <a:schemeClr val="tx1"/>
                </a:solidFill>
                <a:effectLst/>
                <a:latin typeface="Arial"/>
                <a:ea typeface="Arial"/>
                <a:cs typeface="Arial"/>
                <a:sym typeface="Arial"/>
              </a:rPr>
              <a:t>Pixabay</a:t>
            </a:r>
            <a:endParaRPr lang="en-US" sz="1100" b="0" i="0" u="none" strike="noStrike" kern="1200" cap="none" dirty="0">
              <a:solidFill>
                <a:schemeClr val="tx1"/>
              </a:solidFill>
              <a:effectLst/>
              <a:latin typeface="Arial"/>
              <a:ea typeface="Arial"/>
              <a:cs typeface="Arial"/>
              <a:sym typeface="Arial"/>
            </a:endParaRPr>
          </a:p>
          <a:p>
            <a:pPr marL="171450" indent="-171450"/>
            <a:endParaRPr lang="en-US" dirty="0"/>
          </a:p>
        </p:txBody>
      </p:sp>
    </p:spTree>
    <p:extLst>
      <p:ext uri="{BB962C8B-B14F-4D97-AF65-F5344CB8AC3E}">
        <p14:creationId xmlns:p14="http://schemas.microsoft.com/office/powerpoint/2010/main" val="3717034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Image by </a:t>
            </a:r>
            <a:r>
              <a:rPr lang="en-US" dirty="0" err="1"/>
              <a:t>skeeze</a:t>
            </a:r>
            <a:r>
              <a:rPr lang="en-US" dirty="0"/>
              <a:t> on </a:t>
            </a:r>
            <a:r>
              <a:rPr lang="en-US" dirty="0" err="1"/>
              <a:t>Pixabay</a:t>
            </a:r>
            <a:endParaRPr lang="en-US" dirty="0"/>
          </a:p>
          <a:p>
            <a:pPr lvl="1"/>
            <a:endParaRPr lang="en-US" dirty="0"/>
          </a:p>
          <a:p>
            <a:pPr marL="139700" indent="0">
              <a:buNone/>
            </a:pPr>
            <a:endParaRPr lang="en-US" dirty="0"/>
          </a:p>
        </p:txBody>
      </p:sp>
    </p:spTree>
    <p:extLst>
      <p:ext uri="{BB962C8B-B14F-4D97-AF65-F5344CB8AC3E}">
        <p14:creationId xmlns:p14="http://schemas.microsoft.com/office/powerpoint/2010/main" val="1455563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Image by </a:t>
            </a:r>
            <a:r>
              <a:rPr lang="en-US" dirty="0" err="1"/>
              <a:t>skeeze</a:t>
            </a:r>
            <a:r>
              <a:rPr lang="en-US" dirty="0"/>
              <a:t> on </a:t>
            </a:r>
            <a:r>
              <a:rPr lang="en-US" dirty="0" err="1"/>
              <a:t>Pixabay</a:t>
            </a:r>
            <a:endParaRPr lang="en-US" dirty="0"/>
          </a:p>
          <a:p>
            <a:pPr marL="171450" indent="-171450"/>
            <a:endParaRPr lang="en" dirty="0"/>
          </a:p>
        </p:txBody>
      </p:sp>
    </p:spTree>
    <p:extLst>
      <p:ext uri="{BB962C8B-B14F-4D97-AF65-F5344CB8AC3E}">
        <p14:creationId xmlns:p14="http://schemas.microsoft.com/office/powerpoint/2010/main" val="44201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Image from </a:t>
            </a:r>
            <a:r>
              <a:rPr lang="en-US" dirty="0">
                <a:hlinkClick r:id="rId3"/>
              </a:rPr>
              <a:t>https://commons.wikimedia.org/wiki/File:Straight_Line_Steady_2.svg</a:t>
            </a:r>
            <a:endParaRPr lang="en-US" dirty="0"/>
          </a:p>
          <a:p>
            <a:pPr marL="139700" indent="0">
              <a:buNone/>
            </a:pPr>
            <a:endParaRPr lang="en-US" dirty="0"/>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274513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583c042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583c042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4028133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179491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4026256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fontAlgn="base">
              <a:lnSpc>
                <a:spcPct val="150000"/>
              </a:lnSpc>
              <a:buNone/>
            </a:pPr>
            <a:r>
              <a:rPr lang="en-US" dirty="0"/>
              <a:t>Image by </a:t>
            </a:r>
            <a:r>
              <a:rPr lang="en-US" dirty="0" err="1"/>
              <a:t>Pixabay</a:t>
            </a:r>
            <a:endParaRPr lang="en-US" dirty="0"/>
          </a:p>
          <a:p>
            <a:pPr marL="139700" indent="0" fontAlgn="base">
              <a:lnSpc>
                <a:spcPct val="150000"/>
              </a:lnSpc>
              <a:buNone/>
            </a:pPr>
            <a:endParaRPr lang="en-US" dirty="0"/>
          </a:p>
          <a:p>
            <a:pPr marL="139700" marR="0" lvl="0" indent="0" algn="l" defTabSz="914400" rtl="0" eaLnBrk="1" fontAlgn="base" latinLnBrk="0" hangingPunct="1">
              <a:lnSpc>
                <a:spcPct val="150000"/>
              </a:lnSpc>
              <a:spcBef>
                <a:spcPts val="0"/>
              </a:spcBef>
              <a:spcAft>
                <a:spcPts val="0"/>
              </a:spcAft>
              <a:buClr>
                <a:srgbClr val="000000"/>
              </a:buClr>
              <a:buSzPts val="1400"/>
              <a:buFont typeface="Arial"/>
              <a:buNone/>
              <a:tabLst/>
              <a:defRPr/>
            </a:pPr>
            <a:r>
              <a:rPr lang="en-US" dirty="0"/>
              <a:t>Source: </a:t>
            </a:r>
            <a:r>
              <a:rPr lang="en-US" b="1" dirty="0">
                <a:latin typeface="Verdana" panose="020B0604030504040204" pitchFamily="34" charset="0"/>
                <a:ea typeface="Verdana" panose="020B0604030504040204" pitchFamily="34" charset="0"/>
                <a:hlinkClick r:id="rId3"/>
              </a:rPr>
              <a:t>SETDA eLearning Resource</a:t>
            </a:r>
            <a:endParaRPr lang="en-US" b="1" dirty="0">
              <a:latin typeface="Verdana" panose="020B0604030504040204" pitchFamily="34" charset="0"/>
              <a:ea typeface="Verdana" panose="020B0604030504040204" pitchFamily="34" charset="0"/>
            </a:endParaRPr>
          </a:p>
          <a:p>
            <a:pPr marL="139700" indent="0" fontAlgn="base">
              <a:lnSpc>
                <a:spcPct val="150000"/>
              </a:lnSpc>
              <a:buNone/>
            </a:pPr>
            <a:endParaRPr lang="en-US" dirty="0"/>
          </a:p>
        </p:txBody>
      </p:sp>
    </p:spTree>
    <p:extLst>
      <p:ext uri="{BB962C8B-B14F-4D97-AF65-F5344CB8AC3E}">
        <p14:creationId xmlns:p14="http://schemas.microsoft.com/office/powerpoint/2010/main" val="4055109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508432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1582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553e0970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553e0970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553e0970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553e0970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endParaRPr lang="en-US" dirty="0"/>
          </a:p>
          <a:p>
            <a:pPr marL="0" lvl="0" indent="0" algn="l" rtl="0">
              <a:spcBef>
                <a:spcPts val="0"/>
              </a:spcBef>
              <a:spcAft>
                <a:spcPts val="0"/>
              </a:spcAft>
              <a:buFont typeface="Arial" panose="020B0604020202020204" pitchFamily="34" charset="0"/>
              <a:buNone/>
            </a:pPr>
            <a:endParaRPr lang="en-US" dirty="0"/>
          </a:p>
        </p:txBody>
      </p:sp>
    </p:spTree>
    <p:extLst>
      <p:ext uri="{BB962C8B-B14F-4D97-AF65-F5344CB8AC3E}">
        <p14:creationId xmlns:p14="http://schemas.microsoft.com/office/powerpoint/2010/main" val="1270852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918951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553e0970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553e0970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EVALUATION LINK: </a:t>
            </a:r>
            <a:r>
              <a:rPr lang="en-US" sz="1100" dirty="0">
                <a:hlinkClick r:id="rId3"/>
              </a:rPr>
              <a:t>https://www.surveymonkey.com/r/ZMMG2JN</a:t>
            </a:r>
            <a:r>
              <a:rPr lang="en-US" sz="1100" dirty="0"/>
              <a:t>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553e0970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553e0970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867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06710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86274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85105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738277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urple mark R">
  <p:cSld name="TITLE_1">
    <p:bg>
      <p:bgPr>
        <a:solidFill>
          <a:srgbClr val="00797E"/>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3273250" y="-281739"/>
            <a:ext cx="6252425" cy="6006978"/>
          </a:xfrm>
          <a:prstGeom prst="rect">
            <a:avLst/>
          </a:prstGeom>
          <a:noFill/>
          <a:ln>
            <a:noFill/>
          </a:ln>
        </p:spPr>
      </p:pic>
      <p:sp>
        <p:nvSpPr>
          <p:cNvPr id="11" name="Google Shape;11;p2"/>
          <p:cNvSpPr txBox="1">
            <a:spLocks noGrp="1"/>
          </p:cNvSpPr>
          <p:nvPr>
            <p:ph type="ctrTitle"/>
          </p:nvPr>
        </p:nvSpPr>
        <p:spPr>
          <a:xfrm>
            <a:off x="390525" y="1819275"/>
            <a:ext cx="8681700" cy="933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1pPr>
            <a:lvl2pPr lvl="1"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2pPr>
            <a:lvl3pPr lvl="2"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3pPr>
            <a:lvl4pPr lvl="3"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4pPr>
            <a:lvl5pPr lvl="4"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5pPr>
            <a:lvl6pPr lvl="5"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6pPr>
            <a:lvl7pPr lvl="6"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7pPr>
            <a:lvl8pPr lvl="7"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8pPr>
            <a:lvl9pPr lvl="8"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9pPr>
          </a:lstStyle>
          <a:p>
            <a:endParaRPr/>
          </a:p>
        </p:txBody>
      </p:sp>
      <p:sp>
        <p:nvSpPr>
          <p:cNvPr id="12" name="Google Shape;12;p2"/>
          <p:cNvSpPr txBox="1">
            <a:spLocks noGrp="1"/>
          </p:cNvSpPr>
          <p:nvPr>
            <p:ph type="subTitle" idx="1"/>
          </p:nvPr>
        </p:nvSpPr>
        <p:spPr>
          <a:xfrm>
            <a:off x="390525" y="2789127"/>
            <a:ext cx="86817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EFEE"/>
              </a:buClr>
              <a:buSzPts val="2400"/>
              <a:buFont typeface="Nunito"/>
              <a:buNone/>
              <a:defRPr>
                <a:solidFill>
                  <a:srgbClr val="F3EFEE"/>
                </a:solidFill>
                <a:latin typeface="Nunito"/>
                <a:ea typeface="Nunito"/>
                <a:cs typeface="Nunito"/>
                <a:sym typeface="Nunito"/>
              </a:defRPr>
            </a:lvl1pPr>
            <a:lvl2pPr lvl="1"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2pPr>
            <a:lvl3pPr lvl="2"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3pPr>
            <a:lvl4pPr lvl="3"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4pPr>
            <a:lvl5pPr lvl="4"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5pPr>
            <a:lvl6pPr lvl="5"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6pPr>
            <a:lvl7pPr lvl="6"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7pPr>
            <a:lvl8pPr lvl="7"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8pPr>
            <a:lvl9pPr lvl="8"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9pPr>
          </a:lstStyle>
          <a:p>
            <a:endParaRPr/>
          </a:p>
        </p:txBody>
      </p:sp>
      <p:sp>
        <p:nvSpPr>
          <p:cNvPr id="13" name="Google Shape;13;p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rgbClr val="F3F3F3"/>
                </a:solidFill>
              </a:defRPr>
            </a:lvl1pPr>
            <a:lvl2pPr lvl="1" rtl="0">
              <a:buNone/>
              <a:defRPr>
                <a:solidFill>
                  <a:srgbClr val="F3F3F3"/>
                </a:solidFill>
              </a:defRPr>
            </a:lvl2pPr>
            <a:lvl3pPr lvl="2" rtl="0">
              <a:buNone/>
              <a:defRPr>
                <a:solidFill>
                  <a:srgbClr val="F3F3F3"/>
                </a:solidFill>
              </a:defRPr>
            </a:lvl3pPr>
            <a:lvl4pPr lvl="3" rtl="0">
              <a:buNone/>
              <a:defRPr>
                <a:solidFill>
                  <a:srgbClr val="F3F3F3"/>
                </a:solidFill>
              </a:defRPr>
            </a:lvl4pPr>
            <a:lvl5pPr lvl="4" rtl="0">
              <a:buNone/>
              <a:defRPr>
                <a:solidFill>
                  <a:srgbClr val="F3F3F3"/>
                </a:solidFill>
              </a:defRPr>
            </a:lvl5pPr>
            <a:lvl6pPr lvl="5" rtl="0">
              <a:buNone/>
              <a:defRPr>
                <a:solidFill>
                  <a:srgbClr val="F3F3F3"/>
                </a:solidFill>
              </a:defRPr>
            </a:lvl6pPr>
            <a:lvl7pPr lvl="6" rtl="0">
              <a:buNone/>
              <a:defRPr>
                <a:solidFill>
                  <a:srgbClr val="F3F3F3"/>
                </a:solidFill>
              </a:defRPr>
            </a:lvl7pPr>
            <a:lvl8pPr lvl="7" rtl="0">
              <a:buNone/>
              <a:defRPr>
                <a:solidFill>
                  <a:srgbClr val="F3F3F3"/>
                </a:solidFill>
              </a:defRPr>
            </a:lvl8pPr>
            <a:lvl9pPr lvl="8" rtl="0">
              <a:buNone/>
              <a:defRPr>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 top">
  <p:cSld name="TITLE_AND_TWO_COLUMNS_1_2">
    <p:bg>
      <p:bgPr>
        <a:solidFill>
          <a:schemeClr val="lt1"/>
        </a:solidFill>
        <a:effectLst/>
      </p:bgPr>
    </p:bg>
    <p:spTree>
      <p:nvGrpSpPr>
        <p:cNvPr id="1" name="Shape 63"/>
        <p:cNvGrpSpPr/>
        <p:nvPr/>
      </p:nvGrpSpPr>
      <p:grpSpPr>
        <a:xfrm>
          <a:off x="0" y="0"/>
          <a:ext cx="0" cy="0"/>
          <a:chOff x="0" y="0"/>
          <a:chExt cx="0" cy="0"/>
        </a:xfrm>
      </p:grpSpPr>
      <p:sp>
        <p:nvSpPr>
          <p:cNvPr id="64" name="Google Shape;64;p11" descr="null"/>
          <p:cNvSpPr/>
          <p:nvPr/>
        </p:nvSpPr>
        <p:spPr>
          <a:xfrm>
            <a:off x="-74950" y="-36525"/>
            <a:ext cx="9227700" cy="103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67" name="Google Shape;67;p11"/>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68" name="Google Shape;68;p11"/>
          <p:cNvPicPr preferRelativeResize="0"/>
          <p:nvPr/>
        </p:nvPicPr>
        <p:blipFill>
          <a:blip r:embed="rId2">
            <a:alphaModFix/>
          </a:blip>
          <a:stretch>
            <a:fillRect/>
          </a:stretch>
        </p:blipFill>
        <p:spPr>
          <a:xfrm>
            <a:off x="152400" y="4890632"/>
            <a:ext cx="1233500" cy="155980"/>
          </a:xfrm>
          <a:prstGeom prst="rect">
            <a:avLst/>
          </a:prstGeom>
          <a:noFill/>
          <a:ln>
            <a:noFill/>
          </a:ln>
        </p:spPr>
      </p:pic>
      <p:sp>
        <p:nvSpPr>
          <p:cNvPr id="69" name="Google Shape;69;p11"/>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70" name="Google Shape;70;p11"/>
          <p:cNvSpPr txBox="1">
            <a:spLocks noGrp="1"/>
          </p:cNvSpPr>
          <p:nvPr>
            <p:ph type="body" idx="1"/>
          </p:nvPr>
        </p:nvSpPr>
        <p:spPr>
          <a:xfrm>
            <a:off x="471850" y="1385675"/>
            <a:ext cx="24810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71" name="Google Shape;71;p11"/>
          <p:cNvSpPr txBox="1">
            <a:spLocks noGrp="1"/>
          </p:cNvSpPr>
          <p:nvPr>
            <p:ph type="body" idx="2"/>
          </p:nvPr>
        </p:nvSpPr>
        <p:spPr>
          <a:xfrm>
            <a:off x="3325760" y="1385675"/>
            <a:ext cx="2569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72" name="Google Shape;72;p11"/>
          <p:cNvSpPr txBox="1">
            <a:spLocks noGrp="1"/>
          </p:cNvSpPr>
          <p:nvPr>
            <p:ph type="body" idx="3"/>
          </p:nvPr>
        </p:nvSpPr>
        <p:spPr>
          <a:xfrm>
            <a:off x="6267846" y="1385675"/>
            <a:ext cx="2569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 top">
  <p:cSld name="TITLE_AND_TWO_COLUMNS_1_2_1">
    <p:bg>
      <p:bgPr>
        <a:solidFill>
          <a:schemeClr val="lt1"/>
        </a:solidFill>
        <a:effectLst/>
      </p:bgPr>
    </p:bg>
    <p:spTree>
      <p:nvGrpSpPr>
        <p:cNvPr id="1" name="Shape 73"/>
        <p:cNvGrpSpPr/>
        <p:nvPr/>
      </p:nvGrpSpPr>
      <p:grpSpPr>
        <a:xfrm>
          <a:off x="0" y="0"/>
          <a:ext cx="0" cy="0"/>
          <a:chOff x="0" y="0"/>
          <a:chExt cx="0" cy="0"/>
        </a:xfrm>
      </p:grpSpPr>
      <p:sp>
        <p:nvSpPr>
          <p:cNvPr id="74" name="Google Shape;74;p12" descr="null"/>
          <p:cNvSpPr/>
          <p:nvPr/>
        </p:nvSpPr>
        <p:spPr>
          <a:xfrm>
            <a:off x="-74950" y="-36525"/>
            <a:ext cx="9227700" cy="103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76" name="Google Shape;76;p1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78" name="Google Shape;78;p12"/>
          <p:cNvSpPr txBox="1">
            <a:spLocks noGrp="1"/>
          </p:cNvSpPr>
          <p:nvPr>
            <p:ph type="body" idx="1"/>
          </p:nvPr>
        </p:nvSpPr>
        <p:spPr>
          <a:xfrm>
            <a:off x="471900" y="1385675"/>
            <a:ext cx="18951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79" name="Google Shape;79;p12"/>
          <p:cNvSpPr txBox="1">
            <a:spLocks noGrp="1"/>
          </p:cNvSpPr>
          <p:nvPr>
            <p:ph type="body" idx="2"/>
          </p:nvPr>
        </p:nvSpPr>
        <p:spPr>
          <a:xfrm>
            <a:off x="2651722" y="13856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80" name="Google Shape;80;p12"/>
          <p:cNvSpPr txBox="1">
            <a:spLocks noGrp="1"/>
          </p:cNvSpPr>
          <p:nvPr>
            <p:ph type="body" idx="3"/>
          </p:nvPr>
        </p:nvSpPr>
        <p:spPr>
          <a:xfrm>
            <a:off x="4898931" y="13856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81" name="Google Shape;81;p12"/>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82" name="Google Shape;82;p12"/>
          <p:cNvPicPr preferRelativeResize="0"/>
          <p:nvPr/>
        </p:nvPicPr>
        <p:blipFill>
          <a:blip r:embed="rId2">
            <a:alphaModFix/>
          </a:blip>
          <a:stretch>
            <a:fillRect/>
          </a:stretch>
        </p:blipFill>
        <p:spPr>
          <a:xfrm>
            <a:off x="152400" y="4890632"/>
            <a:ext cx="1233500" cy="155980"/>
          </a:xfrm>
          <a:prstGeom prst="rect">
            <a:avLst/>
          </a:prstGeom>
          <a:noFill/>
          <a:ln>
            <a:noFill/>
          </a:ln>
        </p:spPr>
      </p:pic>
      <p:sp>
        <p:nvSpPr>
          <p:cNvPr id="83" name="Google Shape;83;p12"/>
          <p:cNvSpPr txBox="1">
            <a:spLocks noGrp="1"/>
          </p:cNvSpPr>
          <p:nvPr>
            <p:ph type="body" idx="4"/>
          </p:nvPr>
        </p:nvSpPr>
        <p:spPr>
          <a:xfrm>
            <a:off x="7146131" y="13856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p title" type="titleOnly">
  <p:cSld name="TITLE_ONLY">
    <p:bg>
      <p:bgPr>
        <a:solidFill>
          <a:schemeClr val="lt1"/>
        </a:solidFill>
        <a:effectLst/>
      </p:bgPr>
    </p:bg>
    <p:spTree>
      <p:nvGrpSpPr>
        <p:cNvPr id="1" name="Shape 91"/>
        <p:cNvGrpSpPr/>
        <p:nvPr/>
      </p:nvGrpSpPr>
      <p:grpSpPr>
        <a:xfrm>
          <a:off x="0" y="0"/>
          <a:ext cx="0" cy="0"/>
          <a:chOff x="0" y="0"/>
          <a:chExt cx="0" cy="0"/>
        </a:xfrm>
      </p:grpSpPr>
      <p:sp>
        <p:nvSpPr>
          <p:cNvPr id="92" name="Google Shape;92;p14" descr="null"/>
          <p:cNvSpPr/>
          <p:nvPr/>
        </p:nvSpPr>
        <p:spPr>
          <a:xfrm rot="10800000" flipH="1">
            <a:off x="-131875" y="-41000"/>
            <a:ext cx="9407700" cy="72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94" name="Google Shape;94;p1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4"/>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sp>
        <p:nvSpPr>
          <p:cNvPr id="96" name="Google Shape;96;p1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a:t>
            </a:r>
            <a:r>
              <a:rPr lang="en" sz="700">
                <a:solidFill>
                  <a:schemeClr val="dk2"/>
                </a:solidFill>
                <a:latin typeface="Lato"/>
                <a:ea typeface="Lato"/>
                <a:cs typeface="Lato"/>
                <a:sym typeface="Lato"/>
              </a:rPr>
              <a:t>020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pic>
        <p:nvPicPr>
          <p:cNvPr id="97" name="Google Shape;97;p14"/>
          <p:cNvPicPr preferRelativeResize="0"/>
          <p:nvPr/>
        </p:nvPicPr>
        <p:blipFill>
          <a:blip r:embed="rId2">
            <a:alphaModFix/>
          </a:blip>
          <a:stretch>
            <a:fillRect/>
          </a:stretch>
        </p:blipFill>
        <p:spPr>
          <a:xfrm>
            <a:off x="152400" y="4890632"/>
            <a:ext cx="1233500" cy="1559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 image left">
  <p:cSld name="ONE_COLUMN_TEXT">
    <p:bg>
      <p:bgPr>
        <a:solidFill>
          <a:srgbClr val="00797E"/>
        </a:solidFill>
        <a:effectLst/>
      </p:bgPr>
    </p:bg>
    <p:spTree>
      <p:nvGrpSpPr>
        <p:cNvPr id="1" name="Shape 98"/>
        <p:cNvGrpSpPr/>
        <p:nvPr/>
      </p:nvGrpSpPr>
      <p:grpSpPr>
        <a:xfrm>
          <a:off x="0" y="0"/>
          <a:ext cx="0" cy="0"/>
          <a:chOff x="0" y="0"/>
          <a:chExt cx="0" cy="0"/>
        </a:xfrm>
      </p:grpSpPr>
      <p:sp>
        <p:nvSpPr>
          <p:cNvPr id="99" name="Google Shape;99;p15" descr="null"/>
          <p:cNvSpPr txBox="1"/>
          <p:nvPr/>
        </p:nvSpPr>
        <p:spPr>
          <a:xfrm rot="10800000" flipH="1">
            <a:off x="3276600" y="25"/>
            <a:ext cx="5867400" cy="5143500"/>
          </a:xfrm>
          <a:prstGeom prst="rect">
            <a:avLst/>
          </a:prstGeom>
          <a:solidFill>
            <a:srgbClr val="F3E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102" name="Google Shape;102;p15"/>
          <p:cNvSpPr txBox="1">
            <a:spLocks noGrp="1"/>
          </p:cNvSpPr>
          <p:nvPr>
            <p:ph type="body" idx="1"/>
          </p:nvPr>
        </p:nvSpPr>
        <p:spPr>
          <a:xfrm>
            <a:off x="3456300" y="1311200"/>
            <a:ext cx="5482200" cy="34605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chemeClr val="dk2"/>
              </a:buClr>
              <a:buSzPts val="2400"/>
              <a:buChar char="●"/>
              <a:defRPr>
                <a:solidFill>
                  <a:schemeClr val="dk2"/>
                </a:solidFill>
              </a:defRPr>
            </a:lvl1pPr>
            <a:lvl2pPr marL="914400" lvl="1" indent="-361950">
              <a:spcBef>
                <a:spcPts val="1600"/>
              </a:spcBef>
              <a:spcAft>
                <a:spcPts val="0"/>
              </a:spcAft>
              <a:buClr>
                <a:schemeClr val="dk2"/>
              </a:buClr>
              <a:buSzPts val="2100"/>
              <a:buChar char="○"/>
              <a:defRPr>
                <a:solidFill>
                  <a:schemeClr val="dk2"/>
                </a:solidFill>
              </a:defRPr>
            </a:lvl2pPr>
            <a:lvl3pPr marL="1371600" lvl="2" indent="-342900">
              <a:spcBef>
                <a:spcPts val="1600"/>
              </a:spcBef>
              <a:spcAft>
                <a:spcPts val="0"/>
              </a:spcAft>
              <a:buClr>
                <a:schemeClr val="dk2"/>
              </a:buClr>
              <a:buSzPts val="1800"/>
              <a:buChar char="■"/>
              <a:defRPr>
                <a:solidFill>
                  <a:schemeClr val="dk2"/>
                </a:solidFill>
              </a:defRPr>
            </a:lvl3pPr>
            <a:lvl4pPr marL="1828800" lvl="3" indent="-330200">
              <a:spcBef>
                <a:spcPts val="1600"/>
              </a:spcBef>
              <a:spcAft>
                <a:spcPts val="0"/>
              </a:spcAft>
              <a:buClr>
                <a:schemeClr val="dk2"/>
              </a:buClr>
              <a:buSzPts val="16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103" name="Google Shape;103;p15"/>
          <p:cNvSpPr txBox="1">
            <a:spLocks noGrp="1"/>
          </p:cNvSpPr>
          <p:nvPr>
            <p:ph type="title"/>
          </p:nvPr>
        </p:nvSpPr>
        <p:spPr>
          <a:xfrm>
            <a:off x="3456297" y="357800"/>
            <a:ext cx="5482200" cy="9534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1pPr>
            <a:lvl2pPr lvl="1">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2pPr>
            <a:lvl3pPr lvl="2">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3pPr>
            <a:lvl4pPr lvl="3">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4pPr>
            <a:lvl5pPr lvl="4">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5pPr>
            <a:lvl6pPr lvl="5">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6pPr>
            <a:lvl7pPr lvl="6">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7pPr>
            <a:lvl8pPr lvl="7">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8pPr>
            <a:lvl9pPr lvl="8">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MAIN_POINT_1">
    <p:spTree>
      <p:nvGrpSpPr>
        <p:cNvPr id="1" name="Shape 114"/>
        <p:cNvGrpSpPr/>
        <p:nvPr/>
      </p:nvGrpSpPr>
      <p:grpSpPr>
        <a:xfrm>
          <a:off x="0" y="0"/>
          <a:ext cx="0" cy="0"/>
          <a:chOff x="0" y="0"/>
          <a:chExt cx="0" cy="0"/>
        </a:xfrm>
      </p:grpSpPr>
      <p:sp>
        <p:nvSpPr>
          <p:cNvPr id="115" name="Google Shape;115;p1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lt1"/>
                </a:solidFill>
                <a:latin typeface="Nunito"/>
                <a:ea typeface="Nunito"/>
                <a:cs typeface="Nunito"/>
                <a:sym typeface="Nunito"/>
              </a:defRPr>
            </a:lvl1pPr>
            <a:lvl2pPr lvl="1" rtl="0">
              <a:buNone/>
              <a:defRPr b="1">
                <a:solidFill>
                  <a:schemeClr val="lt1"/>
                </a:solidFill>
                <a:latin typeface="Nunito"/>
                <a:ea typeface="Nunito"/>
                <a:cs typeface="Nunito"/>
                <a:sym typeface="Nunito"/>
              </a:defRPr>
            </a:lvl2pPr>
            <a:lvl3pPr lvl="2" rtl="0">
              <a:buNone/>
              <a:defRPr b="1">
                <a:solidFill>
                  <a:schemeClr val="lt1"/>
                </a:solidFill>
                <a:latin typeface="Nunito"/>
                <a:ea typeface="Nunito"/>
                <a:cs typeface="Nunito"/>
                <a:sym typeface="Nunito"/>
              </a:defRPr>
            </a:lvl3pPr>
            <a:lvl4pPr lvl="3" rtl="0">
              <a:buNone/>
              <a:defRPr b="1">
                <a:solidFill>
                  <a:schemeClr val="lt1"/>
                </a:solidFill>
                <a:latin typeface="Nunito"/>
                <a:ea typeface="Nunito"/>
                <a:cs typeface="Nunito"/>
                <a:sym typeface="Nunito"/>
              </a:defRPr>
            </a:lvl4pPr>
            <a:lvl5pPr lvl="4" rtl="0">
              <a:buNone/>
              <a:defRPr b="1">
                <a:solidFill>
                  <a:schemeClr val="lt1"/>
                </a:solidFill>
                <a:latin typeface="Nunito"/>
                <a:ea typeface="Nunito"/>
                <a:cs typeface="Nunito"/>
                <a:sym typeface="Nunito"/>
              </a:defRPr>
            </a:lvl5pPr>
            <a:lvl6pPr lvl="5" rtl="0">
              <a:buNone/>
              <a:defRPr b="1">
                <a:solidFill>
                  <a:schemeClr val="lt1"/>
                </a:solidFill>
                <a:latin typeface="Nunito"/>
                <a:ea typeface="Nunito"/>
                <a:cs typeface="Nunito"/>
                <a:sym typeface="Nunito"/>
              </a:defRPr>
            </a:lvl6pPr>
            <a:lvl7pPr lvl="6" rtl="0">
              <a:buNone/>
              <a:defRPr b="1">
                <a:solidFill>
                  <a:schemeClr val="lt1"/>
                </a:solidFill>
                <a:latin typeface="Nunito"/>
                <a:ea typeface="Nunito"/>
                <a:cs typeface="Nunito"/>
                <a:sym typeface="Nunito"/>
              </a:defRPr>
            </a:lvl7pPr>
            <a:lvl8pPr lvl="7" rtl="0">
              <a:buNone/>
              <a:defRPr b="1">
                <a:solidFill>
                  <a:schemeClr val="lt1"/>
                </a:solidFill>
                <a:latin typeface="Nunito"/>
                <a:ea typeface="Nunito"/>
                <a:cs typeface="Nunito"/>
                <a:sym typeface="Nunito"/>
              </a:defRPr>
            </a:lvl8pPr>
            <a:lvl9pPr lvl="8" rtl="0">
              <a:buNone/>
              <a:defRPr b="1">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1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
        <p:nvSpPr>
          <p:cNvPr id="117" name="Google Shape;117;p18"/>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lt1"/>
                </a:solidFill>
                <a:latin typeface="Nunito"/>
                <a:ea typeface="Nunito"/>
                <a:cs typeface="Nunito"/>
                <a:sym typeface="Nunito"/>
              </a:defRPr>
            </a:lvl1pPr>
            <a:lvl2pPr lvl="1" rtl="0">
              <a:spcBef>
                <a:spcPts val="1600"/>
              </a:spcBef>
              <a:spcAft>
                <a:spcPts val="0"/>
              </a:spcAft>
              <a:buNone/>
              <a:defRPr>
                <a:solidFill>
                  <a:schemeClr val="lt1"/>
                </a:solidFill>
                <a:latin typeface="Nunito"/>
                <a:ea typeface="Nunito"/>
                <a:cs typeface="Nunito"/>
                <a:sym typeface="Nunito"/>
              </a:defRPr>
            </a:lvl2pPr>
            <a:lvl3pPr lvl="2" rtl="0">
              <a:spcBef>
                <a:spcPts val="1600"/>
              </a:spcBef>
              <a:spcAft>
                <a:spcPts val="0"/>
              </a:spcAft>
              <a:buNone/>
              <a:defRPr>
                <a:solidFill>
                  <a:schemeClr val="lt1"/>
                </a:solidFill>
                <a:latin typeface="Nunito"/>
                <a:ea typeface="Nunito"/>
                <a:cs typeface="Nunito"/>
                <a:sym typeface="Nunito"/>
              </a:defRPr>
            </a:lvl3pPr>
            <a:lvl4pPr lvl="3" rtl="0">
              <a:spcBef>
                <a:spcPts val="1600"/>
              </a:spcBef>
              <a:spcAft>
                <a:spcPts val="0"/>
              </a:spcAft>
              <a:buNone/>
              <a:defRPr>
                <a:solidFill>
                  <a:schemeClr val="lt1"/>
                </a:solidFill>
                <a:latin typeface="Nunito"/>
                <a:ea typeface="Nunito"/>
                <a:cs typeface="Nunito"/>
                <a:sym typeface="Nunito"/>
              </a:defRPr>
            </a:lvl4pPr>
            <a:lvl5pPr lvl="4" rtl="0">
              <a:spcBef>
                <a:spcPts val="1600"/>
              </a:spcBef>
              <a:spcAft>
                <a:spcPts val="0"/>
              </a:spcAft>
              <a:buNone/>
              <a:defRPr>
                <a:solidFill>
                  <a:schemeClr val="lt1"/>
                </a:solidFill>
                <a:latin typeface="Nunito"/>
                <a:ea typeface="Nunito"/>
                <a:cs typeface="Nunito"/>
                <a:sym typeface="Nunito"/>
              </a:defRPr>
            </a:lvl5pPr>
            <a:lvl6pPr lvl="5" rtl="0">
              <a:spcBef>
                <a:spcPts val="1600"/>
              </a:spcBef>
              <a:spcAft>
                <a:spcPts val="0"/>
              </a:spcAft>
              <a:buNone/>
              <a:defRPr>
                <a:solidFill>
                  <a:schemeClr val="lt1"/>
                </a:solidFill>
                <a:latin typeface="Nunito"/>
                <a:ea typeface="Nunito"/>
                <a:cs typeface="Nunito"/>
                <a:sym typeface="Nunito"/>
              </a:defRPr>
            </a:lvl6pPr>
            <a:lvl7pPr lvl="6" rtl="0">
              <a:spcBef>
                <a:spcPts val="1600"/>
              </a:spcBef>
              <a:spcAft>
                <a:spcPts val="0"/>
              </a:spcAft>
              <a:buNone/>
              <a:defRPr>
                <a:solidFill>
                  <a:schemeClr val="lt1"/>
                </a:solidFill>
                <a:latin typeface="Nunito"/>
                <a:ea typeface="Nunito"/>
                <a:cs typeface="Nunito"/>
                <a:sym typeface="Nunito"/>
              </a:defRPr>
            </a:lvl7pPr>
            <a:lvl8pPr lvl="7" rtl="0">
              <a:spcBef>
                <a:spcPts val="1600"/>
              </a:spcBef>
              <a:spcAft>
                <a:spcPts val="0"/>
              </a:spcAft>
              <a:buNone/>
              <a:defRPr>
                <a:solidFill>
                  <a:schemeClr val="lt1"/>
                </a:solidFill>
                <a:latin typeface="Nunito"/>
                <a:ea typeface="Nunito"/>
                <a:cs typeface="Nunito"/>
                <a:sym typeface="Nunito"/>
              </a:defRPr>
            </a:lvl8pPr>
            <a:lvl9pPr lvl="8" rtl="0">
              <a:spcBef>
                <a:spcPts val="1600"/>
              </a:spcBef>
              <a:spcAft>
                <a:spcPts val="1600"/>
              </a:spcAft>
              <a:buNone/>
              <a:defRPr>
                <a:solidFill>
                  <a:schemeClr val="lt1"/>
                </a:solidFill>
                <a:latin typeface="Nunito"/>
                <a:ea typeface="Nunito"/>
                <a:cs typeface="Nunito"/>
                <a:sym typeface="Nunito"/>
              </a:defRPr>
            </a:lvl9pPr>
          </a:lstStyle>
          <a:p>
            <a:endParaRPr/>
          </a:p>
        </p:txBody>
      </p:sp>
      <p:pic>
        <p:nvPicPr>
          <p:cNvPr id="118" name="Google Shape;118;p18"/>
          <p:cNvPicPr preferRelativeResize="0"/>
          <p:nvPr/>
        </p:nvPicPr>
        <p:blipFill>
          <a:blip r:embed="rId2">
            <a:alphaModFix/>
          </a:blip>
          <a:stretch>
            <a:fillRect/>
          </a:stretch>
        </p:blipFill>
        <p:spPr>
          <a:xfrm>
            <a:off x="627200" y="962325"/>
            <a:ext cx="823526" cy="672800"/>
          </a:xfrm>
          <a:prstGeom prst="rect">
            <a:avLst/>
          </a:prstGeom>
          <a:noFill/>
          <a:ln>
            <a:noFill/>
          </a:ln>
        </p:spPr>
      </p:pic>
      <p:sp>
        <p:nvSpPr>
          <p:cNvPr id="119" name="Google Shape;119;p18"/>
          <p:cNvSpPr txBox="1">
            <a:spLocks noGrp="1"/>
          </p:cNvSpPr>
          <p:nvPr>
            <p:ph type="title"/>
          </p:nvPr>
        </p:nvSpPr>
        <p:spPr>
          <a:xfrm>
            <a:off x="490250" y="1770700"/>
            <a:ext cx="78186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MAIN_POINT_1_1">
    <p:bg>
      <p:bgPr>
        <a:solidFill>
          <a:schemeClr val="lt1"/>
        </a:solid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90250" y="1770700"/>
            <a:ext cx="78186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122" name="Google Shape;122;p1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23" name="Google Shape;123;p1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124" name="Google Shape;124;p19"/>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dk2"/>
                </a:solidFill>
                <a:latin typeface="Nunito"/>
                <a:ea typeface="Nunito"/>
                <a:cs typeface="Nunito"/>
                <a:sym typeface="Nunito"/>
              </a:defRPr>
            </a:lvl1pPr>
            <a:lvl2pPr lvl="1" rtl="0">
              <a:spcBef>
                <a:spcPts val="1600"/>
              </a:spcBef>
              <a:spcAft>
                <a:spcPts val="0"/>
              </a:spcAft>
              <a:buNone/>
              <a:defRPr>
                <a:solidFill>
                  <a:schemeClr val="dk2"/>
                </a:solidFill>
                <a:latin typeface="Nunito"/>
                <a:ea typeface="Nunito"/>
                <a:cs typeface="Nunito"/>
                <a:sym typeface="Nunito"/>
              </a:defRPr>
            </a:lvl2pPr>
            <a:lvl3pPr lvl="2" rtl="0">
              <a:spcBef>
                <a:spcPts val="1600"/>
              </a:spcBef>
              <a:spcAft>
                <a:spcPts val="0"/>
              </a:spcAft>
              <a:buNone/>
              <a:defRPr>
                <a:solidFill>
                  <a:schemeClr val="dk2"/>
                </a:solidFill>
                <a:latin typeface="Nunito"/>
                <a:ea typeface="Nunito"/>
                <a:cs typeface="Nunito"/>
                <a:sym typeface="Nunito"/>
              </a:defRPr>
            </a:lvl3pPr>
            <a:lvl4pPr lvl="3" rtl="0">
              <a:spcBef>
                <a:spcPts val="1600"/>
              </a:spcBef>
              <a:spcAft>
                <a:spcPts val="0"/>
              </a:spcAft>
              <a:buNone/>
              <a:defRPr>
                <a:solidFill>
                  <a:schemeClr val="dk2"/>
                </a:solidFill>
                <a:latin typeface="Nunito"/>
                <a:ea typeface="Nunito"/>
                <a:cs typeface="Nunito"/>
                <a:sym typeface="Nunito"/>
              </a:defRPr>
            </a:lvl4pPr>
            <a:lvl5pPr lvl="4" rtl="0">
              <a:spcBef>
                <a:spcPts val="1600"/>
              </a:spcBef>
              <a:spcAft>
                <a:spcPts val="0"/>
              </a:spcAft>
              <a:buNone/>
              <a:defRPr>
                <a:solidFill>
                  <a:schemeClr val="dk2"/>
                </a:solidFill>
                <a:latin typeface="Nunito"/>
                <a:ea typeface="Nunito"/>
                <a:cs typeface="Nunito"/>
                <a:sym typeface="Nunito"/>
              </a:defRPr>
            </a:lvl5pPr>
            <a:lvl6pPr lvl="5" rtl="0">
              <a:spcBef>
                <a:spcPts val="1600"/>
              </a:spcBef>
              <a:spcAft>
                <a:spcPts val="0"/>
              </a:spcAft>
              <a:buNone/>
              <a:defRPr>
                <a:solidFill>
                  <a:schemeClr val="dk2"/>
                </a:solidFill>
                <a:latin typeface="Nunito"/>
                <a:ea typeface="Nunito"/>
                <a:cs typeface="Nunito"/>
                <a:sym typeface="Nunito"/>
              </a:defRPr>
            </a:lvl6pPr>
            <a:lvl7pPr lvl="6" rtl="0">
              <a:spcBef>
                <a:spcPts val="1600"/>
              </a:spcBef>
              <a:spcAft>
                <a:spcPts val="0"/>
              </a:spcAft>
              <a:buNone/>
              <a:defRPr>
                <a:solidFill>
                  <a:schemeClr val="dk2"/>
                </a:solidFill>
                <a:latin typeface="Nunito"/>
                <a:ea typeface="Nunito"/>
                <a:cs typeface="Nunito"/>
                <a:sym typeface="Nunito"/>
              </a:defRPr>
            </a:lvl7pPr>
            <a:lvl8pPr lvl="7" rtl="0">
              <a:spcBef>
                <a:spcPts val="1600"/>
              </a:spcBef>
              <a:spcAft>
                <a:spcPts val="0"/>
              </a:spcAft>
              <a:buNone/>
              <a:defRPr>
                <a:solidFill>
                  <a:schemeClr val="dk2"/>
                </a:solidFill>
                <a:latin typeface="Nunito"/>
                <a:ea typeface="Nunito"/>
                <a:cs typeface="Nunito"/>
                <a:sym typeface="Nunito"/>
              </a:defRPr>
            </a:lvl8pPr>
            <a:lvl9pPr lvl="8" rtl="0">
              <a:spcBef>
                <a:spcPts val="1600"/>
              </a:spcBef>
              <a:spcAft>
                <a:spcPts val="1600"/>
              </a:spcAft>
              <a:buNone/>
              <a:defRPr>
                <a:solidFill>
                  <a:schemeClr val="dk2"/>
                </a:solidFill>
                <a:latin typeface="Nunito"/>
                <a:ea typeface="Nunito"/>
                <a:cs typeface="Nunito"/>
                <a:sym typeface="Nunito"/>
              </a:defRPr>
            </a:lvl9pPr>
          </a:lstStyle>
          <a:p>
            <a:endParaRPr/>
          </a:p>
        </p:txBody>
      </p:sp>
      <p:pic>
        <p:nvPicPr>
          <p:cNvPr id="125" name="Google Shape;125;p19"/>
          <p:cNvPicPr preferRelativeResize="0"/>
          <p:nvPr/>
        </p:nvPicPr>
        <p:blipFill>
          <a:blip r:embed="rId2">
            <a:alphaModFix/>
          </a:blip>
          <a:stretch>
            <a:fillRect/>
          </a:stretch>
        </p:blipFill>
        <p:spPr>
          <a:xfrm>
            <a:off x="627200" y="962288"/>
            <a:ext cx="823526" cy="67281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sp>
        <p:nvSpPr>
          <p:cNvPr id="127" name="Google Shape;127;p20" descr="null"/>
          <p:cNvSpPr/>
          <p:nvPr/>
        </p:nvSpPr>
        <p:spPr>
          <a:xfrm flipH="1">
            <a:off x="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title"/>
          </p:nvPr>
        </p:nvSpPr>
        <p:spPr>
          <a:xfrm>
            <a:off x="341700" y="1233175"/>
            <a:ext cx="4045200" cy="14823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1pPr>
            <a:lvl2pPr lvl="1">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2pPr>
            <a:lvl3pPr lvl="2">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3pPr>
            <a:lvl4pPr lvl="3">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4pPr>
            <a:lvl5pPr lvl="4">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5pPr>
            <a:lvl6pPr lvl="5">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6pPr>
            <a:lvl7pPr lvl="6">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7pPr>
            <a:lvl8pPr lvl="7">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8pPr>
            <a:lvl9pPr lvl="8">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9pPr>
          </a:lstStyle>
          <a:p>
            <a:endParaRPr/>
          </a:p>
        </p:txBody>
      </p:sp>
      <p:sp>
        <p:nvSpPr>
          <p:cNvPr id="129" name="Google Shape;129;p20"/>
          <p:cNvSpPr txBox="1">
            <a:spLocks noGrp="1"/>
          </p:cNvSpPr>
          <p:nvPr>
            <p:ph type="subTitle" idx="1"/>
          </p:nvPr>
        </p:nvSpPr>
        <p:spPr>
          <a:xfrm>
            <a:off x="341700" y="2779475"/>
            <a:ext cx="39690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1pPr>
            <a:lvl2pPr lvl="1">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2pPr>
            <a:lvl3pPr lvl="2">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3pPr>
            <a:lvl4pPr lvl="3">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4pPr>
            <a:lvl5pPr lvl="4">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5pPr>
            <a:lvl6pPr lvl="5">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6pPr>
            <a:lvl7pPr lvl="6">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7pPr>
            <a:lvl8pPr lvl="7">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8pPr>
            <a:lvl9pPr lvl="8">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9pPr>
          </a:lstStyle>
          <a:p>
            <a:endParaRPr/>
          </a:p>
        </p:txBody>
      </p:sp>
      <p:sp>
        <p:nvSpPr>
          <p:cNvPr id="130" name="Google Shape;130;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61950">
              <a:spcBef>
                <a:spcPts val="1600"/>
              </a:spcBef>
              <a:spcAft>
                <a:spcPts val="0"/>
              </a:spcAft>
              <a:buClr>
                <a:schemeClr val="lt1"/>
              </a:buClr>
              <a:buSzPts val="2100"/>
              <a:buChar char="○"/>
              <a:defRPr>
                <a:solidFill>
                  <a:schemeClr val="lt1"/>
                </a:solidFill>
              </a:defRPr>
            </a:lvl2pPr>
            <a:lvl3pPr marL="1371600" lvl="2" indent="-342900">
              <a:spcBef>
                <a:spcPts val="1600"/>
              </a:spcBef>
              <a:spcAft>
                <a:spcPts val="0"/>
              </a:spcAft>
              <a:buClr>
                <a:schemeClr val="lt1"/>
              </a:buClr>
              <a:buSzPts val="1800"/>
              <a:buChar char="■"/>
              <a:defRPr>
                <a:solidFill>
                  <a:schemeClr val="lt1"/>
                </a:solidFill>
              </a:defRPr>
            </a:lvl3pPr>
            <a:lvl4pPr marL="1828800" lvl="3" indent="-330200">
              <a:spcBef>
                <a:spcPts val="1600"/>
              </a:spcBef>
              <a:spcAft>
                <a:spcPts val="0"/>
              </a:spcAft>
              <a:buClr>
                <a:schemeClr val="lt1"/>
              </a:buClr>
              <a:buSzPts val="16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131" name="Google Shape;131;p2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lt1"/>
                </a:solidFill>
                <a:latin typeface="Nunito"/>
                <a:ea typeface="Nunito"/>
                <a:cs typeface="Nunito"/>
                <a:sym typeface="Nunito"/>
              </a:defRPr>
            </a:lvl1pPr>
            <a:lvl2pPr lvl="1">
              <a:buNone/>
              <a:defRPr b="1">
                <a:solidFill>
                  <a:schemeClr val="lt1"/>
                </a:solidFill>
                <a:latin typeface="Nunito"/>
                <a:ea typeface="Nunito"/>
                <a:cs typeface="Nunito"/>
                <a:sym typeface="Nunito"/>
              </a:defRPr>
            </a:lvl2pPr>
            <a:lvl3pPr lvl="2">
              <a:buNone/>
              <a:defRPr b="1">
                <a:solidFill>
                  <a:schemeClr val="lt1"/>
                </a:solidFill>
                <a:latin typeface="Nunito"/>
                <a:ea typeface="Nunito"/>
                <a:cs typeface="Nunito"/>
                <a:sym typeface="Nunito"/>
              </a:defRPr>
            </a:lvl3pPr>
            <a:lvl4pPr lvl="3">
              <a:buNone/>
              <a:defRPr b="1">
                <a:solidFill>
                  <a:schemeClr val="lt1"/>
                </a:solidFill>
                <a:latin typeface="Nunito"/>
                <a:ea typeface="Nunito"/>
                <a:cs typeface="Nunito"/>
                <a:sym typeface="Nunito"/>
              </a:defRPr>
            </a:lvl4pPr>
            <a:lvl5pPr lvl="4">
              <a:buNone/>
              <a:defRPr b="1">
                <a:solidFill>
                  <a:schemeClr val="lt1"/>
                </a:solidFill>
                <a:latin typeface="Nunito"/>
                <a:ea typeface="Nunito"/>
                <a:cs typeface="Nunito"/>
                <a:sym typeface="Nunito"/>
              </a:defRPr>
            </a:lvl5pPr>
            <a:lvl6pPr lvl="5">
              <a:buNone/>
              <a:defRPr b="1">
                <a:solidFill>
                  <a:schemeClr val="lt1"/>
                </a:solidFill>
                <a:latin typeface="Nunito"/>
                <a:ea typeface="Nunito"/>
                <a:cs typeface="Nunito"/>
                <a:sym typeface="Nunito"/>
              </a:defRPr>
            </a:lvl6pPr>
            <a:lvl7pPr lvl="6">
              <a:buNone/>
              <a:defRPr b="1">
                <a:solidFill>
                  <a:schemeClr val="lt1"/>
                </a:solidFill>
                <a:latin typeface="Nunito"/>
                <a:ea typeface="Nunito"/>
                <a:cs typeface="Nunito"/>
                <a:sym typeface="Nunito"/>
              </a:defRPr>
            </a:lvl7pPr>
            <a:lvl8pPr lvl="7">
              <a:buNone/>
              <a:defRPr b="1">
                <a:solidFill>
                  <a:schemeClr val="lt1"/>
                </a:solidFill>
                <a:latin typeface="Nunito"/>
                <a:ea typeface="Nunito"/>
                <a:cs typeface="Nunito"/>
                <a:sym typeface="Nunito"/>
              </a:defRPr>
            </a:lvl8pPr>
            <a:lvl9pPr lvl="8">
              <a:buNone/>
              <a:defRPr b="1">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32" name="Google Shape;132;p2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a:t>
            </a:r>
            <a:r>
              <a:rPr lang="en" sz="700">
                <a:solidFill>
                  <a:srgbClr val="F3F3F3"/>
                </a:solidFill>
                <a:latin typeface="Lato"/>
                <a:ea typeface="Lato"/>
                <a:cs typeface="Lato"/>
                <a:sym typeface="Lato"/>
              </a:rPr>
              <a:t>020</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33"/>
        <p:cNvGrpSpPr/>
        <p:nvPr/>
      </p:nvGrpSpPr>
      <p:grpSpPr>
        <a:xfrm>
          <a:off x="0" y="0"/>
          <a:ext cx="0" cy="0"/>
          <a:chOff x="0" y="0"/>
          <a:chExt cx="0" cy="0"/>
        </a:xfrm>
      </p:grpSpPr>
      <p:sp>
        <p:nvSpPr>
          <p:cNvPr id="134" name="Google Shape;134;p21"/>
          <p:cNvSpPr/>
          <p:nvPr/>
        </p:nvSpPr>
        <p:spPr>
          <a:xfrm>
            <a:off x="-76850" y="4623225"/>
            <a:ext cx="9310500" cy="653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Font typeface="Nunito"/>
              <a:buNone/>
              <a:defRPr sz="1200" b="1">
                <a:solidFill>
                  <a:schemeClr val="lt1"/>
                </a:solidFill>
                <a:latin typeface="Nunito"/>
                <a:ea typeface="Nunito"/>
                <a:cs typeface="Nunito"/>
                <a:sym typeface="Nunito"/>
              </a:defRPr>
            </a:lvl1pPr>
          </a:lstStyle>
          <a:p>
            <a:endParaRPr/>
          </a:p>
        </p:txBody>
      </p:sp>
      <p:sp>
        <p:nvSpPr>
          <p:cNvPr id="136" name="Google Shape;136;p2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1pPr>
            <a:lvl2pPr lvl="1"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2pPr>
            <a:lvl3pPr lvl="2"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3pPr>
            <a:lvl4pPr lvl="3"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4pPr>
            <a:lvl5pPr lvl="4"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5pPr>
            <a:lvl6pPr lvl="5"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6pPr>
            <a:lvl7pPr lvl="6"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7pPr>
            <a:lvl8pPr lvl="7"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8pPr>
            <a:lvl9pPr lvl="8"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9pPr>
          </a:lstStyle>
          <a:p>
            <a:r>
              <a:t>xx%</a:t>
            </a:r>
          </a:p>
        </p:txBody>
      </p:sp>
      <p:sp>
        <p:nvSpPr>
          <p:cNvPr id="140" name="Google Shape;140;p22"/>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algn="ctr">
              <a:spcBef>
                <a:spcPts val="1600"/>
              </a:spcBef>
              <a:spcAft>
                <a:spcPts val="0"/>
              </a:spcAft>
              <a:buClr>
                <a:schemeClr val="dk2"/>
              </a:buClr>
              <a:buSzPts val="2100"/>
              <a:buFont typeface="Nunito"/>
              <a:buChar char="○"/>
              <a:defRPr>
                <a:solidFill>
                  <a:schemeClr val="dk2"/>
                </a:solidFill>
                <a:latin typeface="Nunito"/>
                <a:ea typeface="Nunito"/>
                <a:cs typeface="Nunito"/>
                <a:sym typeface="Nunito"/>
              </a:defRPr>
            </a:lvl2pPr>
            <a:lvl3pPr marL="1371600" lvl="2" indent="-342900" algn="ctr">
              <a:spcBef>
                <a:spcPts val="1600"/>
              </a:spcBef>
              <a:spcAft>
                <a:spcPts val="0"/>
              </a:spcAft>
              <a:buClr>
                <a:schemeClr val="dk2"/>
              </a:buClr>
              <a:buSzPts val="1800"/>
              <a:buFont typeface="Nunito"/>
              <a:buChar char="■"/>
              <a:defRPr>
                <a:solidFill>
                  <a:schemeClr val="dk2"/>
                </a:solidFill>
                <a:latin typeface="Nunito"/>
                <a:ea typeface="Nunito"/>
                <a:cs typeface="Nunito"/>
                <a:sym typeface="Nunito"/>
              </a:defRPr>
            </a:lvl3pPr>
            <a:lvl4pPr marL="1828800" lvl="3" indent="-330200" algn="ctr">
              <a:spcBef>
                <a:spcPts val="1600"/>
              </a:spcBef>
              <a:spcAft>
                <a:spcPts val="0"/>
              </a:spcAft>
              <a:buClr>
                <a:schemeClr val="dk2"/>
              </a:buClr>
              <a:buSzPts val="1600"/>
              <a:buFont typeface="Nunito"/>
              <a:buChar char="●"/>
              <a:defRPr>
                <a:solidFill>
                  <a:schemeClr val="dk2"/>
                </a:solidFill>
                <a:latin typeface="Nunito"/>
                <a:ea typeface="Nunito"/>
                <a:cs typeface="Nunito"/>
                <a:sym typeface="Nunito"/>
              </a:defRPr>
            </a:lvl4pPr>
            <a:lvl5pPr marL="2286000" lvl="4"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gn="ctr">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141" name="Google Shape;141;p2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2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light" type="blank">
  <p:cSld name="BLANK">
    <p:bg>
      <p:bgPr>
        <a:solidFill>
          <a:schemeClr val="lt1"/>
        </a:solid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ed Title">
  <p:cSld name="TITLE_1_1">
    <p:bg>
      <p:bgPr>
        <a:solidFill>
          <a:srgbClr val="F3EFEE"/>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l="6487" t="11057" r="6774" b="13923"/>
          <a:stretch/>
        </p:blipFill>
        <p:spPr>
          <a:xfrm>
            <a:off x="390525" y="281175"/>
            <a:ext cx="3152855" cy="933600"/>
          </a:xfrm>
          <a:prstGeom prst="rect">
            <a:avLst/>
          </a:prstGeom>
          <a:noFill/>
          <a:ln>
            <a:noFill/>
          </a:ln>
        </p:spPr>
      </p:pic>
      <p:pic>
        <p:nvPicPr>
          <p:cNvPr id="16" name="Google Shape;16;p3" descr="null"/>
          <p:cNvPicPr preferRelativeResize="0"/>
          <p:nvPr/>
        </p:nvPicPr>
        <p:blipFill>
          <a:blip r:embed="rId3">
            <a:alphaModFix/>
          </a:blip>
          <a:stretch>
            <a:fillRect/>
          </a:stretch>
        </p:blipFill>
        <p:spPr>
          <a:xfrm>
            <a:off x="3300125" y="-281750"/>
            <a:ext cx="6252425" cy="6007000"/>
          </a:xfrm>
          <a:prstGeom prst="rect">
            <a:avLst/>
          </a:prstGeom>
          <a:noFill/>
          <a:ln>
            <a:noFill/>
          </a:ln>
        </p:spPr>
      </p:pic>
      <p:sp>
        <p:nvSpPr>
          <p:cNvPr id="17" name="Google Shape;17;p3"/>
          <p:cNvSpPr txBox="1">
            <a:spLocks noGrp="1"/>
          </p:cNvSpPr>
          <p:nvPr>
            <p:ph type="ctrTitle"/>
          </p:nvPr>
        </p:nvSpPr>
        <p:spPr>
          <a:xfrm>
            <a:off x="390525" y="1819275"/>
            <a:ext cx="8607000" cy="933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1pPr>
            <a:lvl2pPr lvl="1"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2pPr>
            <a:lvl3pPr lvl="2"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3pPr>
            <a:lvl4pPr lvl="3"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4pPr>
            <a:lvl5pPr lvl="4"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5pPr>
            <a:lvl6pPr lvl="5"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6pPr>
            <a:lvl7pPr lvl="6"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7pPr>
            <a:lvl8pPr lvl="7"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8pPr>
            <a:lvl9pPr lvl="8"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9pPr>
          </a:lstStyle>
          <a:p>
            <a:endParaRPr/>
          </a:p>
        </p:txBody>
      </p:sp>
      <p:sp>
        <p:nvSpPr>
          <p:cNvPr id="18" name="Google Shape;18;p3"/>
          <p:cNvSpPr txBox="1">
            <a:spLocks noGrp="1"/>
          </p:cNvSpPr>
          <p:nvPr>
            <p:ph type="subTitle" idx="1"/>
          </p:nvPr>
        </p:nvSpPr>
        <p:spPr>
          <a:xfrm>
            <a:off x="390525" y="2789127"/>
            <a:ext cx="86070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C4043"/>
              </a:buClr>
              <a:buSzPts val="2400"/>
              <a:buFont typeface="Nunito"/>
              <a:buNone/>
              <a:defRPr>
                <a:solidFill>
                  <a:srgbClr val="3C4043"/>
                </a:solidFill>
                <a:latin typeface="Nunito"/>
                <a:ea typeface="Nunito"/>
                <a:cs typeface="Nunito"/>
                <a:sym typeface="Nunito"/>
              </a:defRPr>
            </a:lvl1pPr>
            <a:lvl2pPr lvl="1"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2pPr>
            <a:lvl3pPr lvl="2"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3pPr>
            <a:lvl4pPr lvl="3"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4pPr>
            <a:lvl5pPr lvl="4"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5pPr>
            <a:lvl6pPr lvl="5"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6pPr>
            <a:lvl7pPr lvl="6"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7pPr>
            <a:lvl8pPr lvl="7"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8pPr>
            <a:lvl9pPr lvl="8"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9pPr>
          </a:lstStyle>
          <a:p>
            <a:endParaRPr/>
          </a:p>
        </p:txBody>
      </p:sp>
      <p:sp>
        <p:nvSpPr>
          <p:cNvPr id="19" name="Google Shape;19;p3"/>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rgbClr val="F3F3F3"/>
                </a:solidFill>
              </a:defRPr>
            </a:lvl1pPr>
            <a:lvl2pPr lvl="1" rtl="0">
              <a:buNone/>
              <a:defRPr>
                <a:solidFill>
                  <a:srgbClr val="F3F3F3"/>
                </a:solidFill>
              </a:defRPr>
            </a:lvl2pPr>
            <a:lvl3pPr lvl="2" rtl="0">
              <a:buNone/>
              <a:defRPr>
                <a:solidFill>
                  <a:srgbClr val="F3F3F3"/>
                </a:solidFill>
              </a:defRPr>
            </a:lvl3pPr>
            <a:lvl4pPr lvl="3" rtl="0">
              <a:buNone/>
              <a:defRPr>
                <a:solidFill>
                  <a:srgbClr val="F3F3F3"/>
                </a:solidFill>
              </a:defRPr>
            </a:lvl4pPr>
            <a:lvl5pPr lvl="4" rtl="0">
              <a:buNone/>
              <a:defRPr>
                <a:solidFill>
                  <a:srgbClr val="F3F3F3"/>
                </a:solidFill>
              </a:defRPr>
            </a:lvl5pPr>
            <a:lvl6pPr lvl="5" rtl="0">
              <a:buNone/>
              <a:defRPr>
                <a:solidFill>
                  <a:srgbClr val="F3F3F3"/>
                </a:solidFill>
              </a:defRPr>
            </a:lvl6pPr>
            <a:lvl7pPr lvl="6" rtl="0">
              <a:buNone/>
              <a:defRPr>
                <a:solidFill>
                  <a:srgbClr val="F3F3F3"/>
                </a:solidFill>
              </a:defRPr>
            </a:lvl7pPr>
            <a:lvl8pPr lvl="7" rtl="0">
              <a:buNone/>
              <a:defRPr>
                <a:solidFill>
                  <a:srgbClr val="F3F3F3"/>
                </a:solidFill>
              </a:defRPr>
            </a:lvl8pPr>
            <a:lvl9pPr lvl="8" rtl="0">
              <a:buNone/>
              <a:defRPr>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white">
  <p:cSld name="BLANK_2">
    <p:bg>
      <p:bgPr>
        <a:solidFill>
          <a:srgbClr val="FFFFFF"/>
        </a:solid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latin typeface="Nunito"/>
                <a:ea typeface="Nunito"/>
                <a:cs typeface="Nunito"/>
                <a:sym typeface="Nunito"/>
              </a:defRPr>
            </a:lvl1pPr>
            <a:lvl2pPr lvl="1" rtl="0">
              <a:buNone/>
              <a:defRPr>
                <a:solidFill>
                  <a:schemeClr val="dk2"/>
                </a:solidFill>
                <a:latin typeface="Nunito"/>
                <a:ea typeface="Nunito"/>
                <a:cs typeface="Nunito"/>
                <a:sym typeface="Nunito"/>
              </a:defRPr>
            </a:lvl2pPr>
            <a:lvl3pPr lvl="2" rtl="0">
              <a:buNone/>
              <a:defRPr>
                <a:solidFill>
                  <a:schemeClr val="dk2"/>
                </a:solidFill>
                <a:latin typeface="Nunito"/>
                <a:ea typeface="Nunito"/>
                <a:cs typeface="Nunito"/>
                <a:sym typeface="Nunito"/>
              </a:defRPr>
            </a:lvl3pPr>
            <a:lvl4pPr lvl="3" rtl="0">
              <a:buNone/>
              <a:defRPr>
                <a:solidFill>
                  <a:schemeClr val="dk2"/>
                </a:solidFill>
                <a:latin typeface="Nunito"/>
                <a:ea typeface="Nunito"/>
                <a:cs typeface="Nunito"/>
                <a:sym typeface="Nunito"/>
              </a:defRPr>
            </a:lvl4pPr>
            <a:lvl5pPr lvl="4" rtl="0">
              <a:buNone/>
              <a:defRPr>
                <a:solidFill>
                  <a:schemeClr val="dk2"/>
                </a:solidFill>
                <a:latin typeface="Nunito"/>
                <a:ea typeface="Nunito"/>
                <a:cs typeface="Nunito"/>
                <a:sym typeface="Nunito"/>
              </a:defRPr>
            </a:lvl5pPr>
            <a:lvl6pPr lvl="5" rtl="0">
              <a:buNone/>
              <a:defRPr>
                <a:solidFill>
                  <a:schemeClr val="dk2"/>
                </a:solidFill>
                <a:latin typeface="Nunito"/>
                <a:ea typeface="Nunito"/>
                <a:cs typeface="Nunito"/>
                <a:sym typeface="Nunito"/>
              </a:defRPr>
            </a:lvl6pPr>
            <a:lvl7pPr lvl="6" rtl="0">
              <a:buNone/>
              <a:defRPr>
                <a:solidFill>
                  <a:schemeClr val="dk2"/>
                </a:solidFill>
                <a:latin typeface="Nunito"/>
                <a:ea typeface="Nunito"/>
                <a:cs typeface="Nunito"/>
                <a:sym typeface="Nunito"/>
              </a:defRPr>
            </a:lvl7pPr>
            <a:lvl8pPr lvl="7" rtl="0">
              <a:buNone/>
              <a:defRPr>
                <a:solidFill>
                  <a:schemeClr val="dk2"/>
                </a:solidFill>
                <a:latin typeface="Nunito"/>
                <a:ea typeface="Nunito"/>
                <a:cs typeface="Nunito"/>
                <a:sym typeface="Nunito"/>
              </a:defRPr>
            </a:lvl8pPr>
            <a:lvl9pPr lvl="8" rtl="0">
              <a:buNone/>
              <a:defRPr>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 corner purple" type="secHead">
  <p:cSld name="SECTION_HEADER">
    <p:bg>
      <p:bgPr>
        <a:solidFill>
          <a:srgbClr val="00797E"/>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3EFEE"/>
              </a:buClr>
              <a:buSzPts val="4200"/>
              <a:buFont typeface="Nunito"/>
              <a:buNone/>
              <a:defRPr sz="4200">
                <a:solidFill>
                  <a:srgbClr val="F3EFEE"/>
                </a:solidFill>
                <a:latin typeface="Nunito"/>
                <a:ea typeface="Nunito"/>
                <a:cs typeface="Nunito"/>
                <a:sym typeface="Nunito"/>
              </a:defRPr>
            </a:lvl1pPr>
            <a:lvl2pPr lvl="1">
              <a:spcBef>
                <a:spcPts val="0"/>
              </a:spcBef>
              <a:spcAft>
                <a:spcPts val="0"/>
              </a:spcAft>
              <a:buSzPts val="4200"/>
              <a:buFont typeface="Nunito"/>
              <a:buNone/>
              <a:defRPr sz="4200">
                <a:latin typeface="Nunito"/>
                <a:ea typeface="Nunito"/>
                <a:cs typeface="Nunito"/>
                <a:sym typeface="Nunito"/>
              </a:defRPr>
            </a:lvl2pPr>
            <a:lvl3pPr lvl="2">
              <a:spcBef>
                <a:spcPts val="0"/>
              </a:spcBef>
              <a:spcAft>
                <a:spcPts val="0"/>
              </a:spcAft>
              <a:buSzPts val="4200"/>
              <a:buFont typeface="Nunito"/>
              <a:buNone/>
              <a:defRPr sz="4200">
                <a:latin typeface="Nunito"/>
                <a:ea typeface="Nunito"/>
                <a:cs typeface="Nunito"/>
                <a:sym typeface="Nunito"/>
              </a:defRPr>
            </a:lvl3pPr>
            <a:lvl4pPr lvl="3">
              <a:spcBef>
                <a:spcPts val="0"/>
              </a:spcBef>
              <a:spcAft>
                <a:spcPts val="0"/>
              </a:spcAft>
              <a:buSzPts val="4200"/>
              <a:buFont typeface="Nunito"/>
              <a:buNone/>
              <a:defRPr sz="4200">
                <a:latin typeface="Nunito"/>
                <a:ea typeface="Nunito"/>
                <a:cs typeface="Nunito"/>
                <a:sym typeface="Nunito"/>
              </a:defRPr>
            </a:lvl4pPr>
            <a:lvl5pPr lvl="4">
              <a:spcBef>
                <a:spcPts val="0"/>
              </a:spcBef>
              <a:spcAft>
                <a:spcPts val="0"/>
              </a:spcAft>
              <a:buSzPts val="4200"/>
              <a:buFont typeface="Nunito"/>
              <a:buNone/>
              <a:defRPr sz="4200">
                <a:latin typeface="Nunito"/>
                <a:ea typeface="Nunito"/>
                <a:cs typeface="Nunito"/>
                <a:sym typeface="Nunito"/>
              </a:defRPr>
            </a:lvl5pPr>
            <a:lvl6pPr lvl="5">
              <a:spcBef>
                <a:spcPts val="0"/>
              </a:spcBef>
              <a:spcAft>
                <a:spcPts val="0"/>
              </a:spcAft>
              <a:buSzPts val="4200"/>
              <a:buFont typeface="Nunito"/>
              <a:buNone/>
              <a:defRPr sz="4200">
                <a:latin typeface="Nunito"/>
                <a:ea typeface="Nunito"/>
                <a:cs typeface="Nunito"/>
                <a:sym typeface="Nunito"/>
              </a:defRPr>
            </a:lvl6pPr>
            <a:lvl7pPr lvl="6">
              <a:spcBef>
                <a:spcPts val="0"/>
              </a:spcBef>
              <a:spcAft>
                <a:spcPts val="0"/>
              </a:spcAft>
              <a:buSzPts val="4200"/>
              <a:buFont typeface="Nunito"/>
              <a:buNone/>
              <a:defRPr sz="4200">
                <a:latin typeface="Nunito"/>
                <a:ea typeface="Nunito"/>
                <a:cs typeface="Nunito"/>
                <a:sym typeface="Nunito"/>
              </a:defRPr>
            </a:lvl7pPr>
            <a:lvl8pPr lvl="7">
              <a:spcBef>
                <a:spcPts val="0"/>
              </a:spcBef>
              <a:spcAft>
                <a:spcPts val="0"/>
              </a:spcAft>
              <a:buSzPts val="4200"/>
              <a:buFont typeface="Nunito"/>
              <a:buNone/>
              <a:defRPr sz="4200">
                <a:latin typeface="Nunito"/>
                <a:ea typeface="Nunito"/>
                <a:cs typeface="Nunito"/>
                <a:sym typeface="Nunito"/>
              </a:defRPr>
            </a:lvl8pPr>
            <a:lvl9pPr lvl="8">
              <a:spcBef>
                <a:spcPts val="0"/>
              </a:spcBef>
              <a:spcAft>
                <a:spcPts val="0"/>
              </a:spcAft>
              <a:buSzPts val="4200"/>
              <a:buFont typeface="Nunito"/>
              <a:buNone/>
              <a:defRPr sz="4200">
                <a:latin typeface="Nunito"/>
                <a:ea typeface="Nunito"/>
                <a:cs typeface="Nunito"/>
                <a:sym typeface="Nunito"/>
              </a:defRPr>
            </a:lvl9pPr>
          </a:lstStyle>
          <a:p>
            <a:endParaRPr/>
          </a:p>
        </p:txBody>
      </p:sp>
      <p:pic>
        <p:nvPicPr>
          <p:cNvPr id="22" name="Google Shape;22;p4"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23" name="Google Shape;23;p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lt1"/>
                </a:solidFill>
                <a:latin typeface="Nunito"/>
                <a:ea typeface="Nunito"/>
                <a:cs typeface="Nunito"/>
                <a:sym typeface="Nunito"/>
              </a:defRPr>
            </a:lvl1pPr>
            <a:lvl2pPr lvl="1" rtl="0">
              <a:buNone/>
              <a:defRPr b="1">
                <a:solidFill>
                  <a:schemeClr val="lt1"/>
                </a:solidFill>
                <a:latin typeface="Nunito"/>
                <a:ea typeface="Nunito"/>
                <a:cs typeface="Nunito"/>
                <a:sym typeface="Nunito"/>
              </a:defRPr>
            </a:lvl2pPr>
            <a:lvl3pPr lvl="2" rtl="0">
              <a:buNone/>
              <a:defRPr b="1">
                <a:solidFill>
                  <a:schemeClr val="lt1"/>
                </a:solidFill>
                <a:latin typeface="Nunito"/>
                <a:ea typeface="Nunito"/>
                <a:cs typeface="Nunito"/>
                <a:sym typeface="Nunito"/>
              </a:defRPr>
            </a:lvl3pPr>
            <a:lvl4pPr lvl="3" rtl="0">
              <a:buNone/>
              <a:defRPr b="1">
                <a:solidFill>
                  <a:schemeClr val="lt1"/>
                </a:solidFill>
                <a:latin typeface="Nunito"/>
                <a:ea typeface="Nunito"/>
                <a:cs typeface="Nunito"/>
                <a:sym typeface="Nunito"/>
              </a:defRPr>
            </a:lvl4pPr>
            <a:lvl5pPr lvl="4" rtl="0">
              <a:buNone/>
              <a:defRPr b="1">
                <a:solidFill>
                  <a:schemeClr val="lt1"/>
                </a:solidFill>
                <a:latin typeface="Nunito"/>
                <a:ea typeface="Nunito"/>
                <a:cs typeface="Nunito"/>
                <a:sym typeface="Nunito"/>
              </a:defRPr>
            </a:lvl5pPr>
            <a:lvl6pPr lvl="5" rtl="0">
              <a:buNone/>
              <a:defRPr b="1">
                <a:solidFill>
                  <a:schemeClr val="lt1"/>
                </a:solidFill>
                <a:latin typeface="Nunito"/>
                <a:ea typeface="Nunito"/>
                <a:cs typeface="Nunito"/>
                <a:sym typeface="Nunito"/>
              </a:defRPr>
            </a:lvl6pPr>
            <a:lvl7pPr lvl="6" rtl="0">
              <a:buNone/>
              <a:defRPr b="1">
                <a:solidFill>
                  <a:schemeClr val="lt1"/>
                </a:solidFill>
                <a:latin typeface="Nunito"/>
                <a:ea typeface="Nunito"/>
                <a:cs typeface="Nunito"/>
                <a:sym typeface="Nunito"/>
              </a:defRPr>
            </a:lvl7pPr>
            <a:lvl8pPr lvl="7" rtl="0">
              <a:buNone/>
              <a:defRPr b="1">
                <a:solidFill>
                  <a:schemeClr val="lt1"/>
                </a:solidFill>
                <a:latin typeface="Nunito"/>
                <a:ea typeface="Nunito"/>
                <a:cs typeface="Nunito"/>
                <a:sym typeface="Nunito"/>
              </a:defRPr>
            </a:lvl8pPr>
            <a:lvl9pPr lvl="8" rtl="0">
              <a:buNone/>
              <a:defRPr b="1">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lt1"/>
                </a:solidFill>
                <a:latin typeface="Lato"/>
                <a:ea typeface="Lato"/>
                <a:cs typeface="Lato"/>
                <a:sym typeface="Lato"/>
              </a:rPr>
              <a:t>© 20</a:t>
            </a:r>
            <a:r>
              <a:rPr lang="en" sz="700">
                <a:solidFill>
                  <a:schemeClr val="lt1"/>
                </a:solidFill>
                <a:latin typeface="Lato"/>
                <a:ea typeface="Lato"/>
                <a:cs typeface="Lato"/>
                <a:sym typeface="Lato"/>
              </a:rPr>
              <a:t>20</a:t>
            </a:r>
            <a:r>
              <a:rPr lang="en" sz="700" b="0" i="0" u="none" strike="noStrike" cap="none">
                <a:solidFill>
                  <a:schemeClr val="lt1"/>
                </a:solidFill>
                <a:latin typeface="Lato"/>
                <a:ea typeface="Lato"/>
                <a:cs typeface="Lato"/>
                <a:sym typeface="Lato"/>
              </a:rPr>
              <a:t> </a:t>
            </a:r>
            <a:r>
              <a:rPr lang="en" sz="700" b="1" i="0" u="none" strike="noStrike" cap="none">
                <a:solidFill>
                  <a:schemeClr val="lt1"/>
                </a:solidFill>
                <a:latin typeface="Lato"/>
                <a:ea typeface="Lato"/>
                <a:cs typeface="Lato"/>
                <a:sym typeface="Lato"/>
              </a:rPr>
              <a:t>CAST | Until </a:t>
            </a:r>
            <a:r>
              <a:rPr lang="en" sz="700" b="1">
                <a:solidFill>
                  <a:schemeClr val="lt1"/>
                </a:solidFill>
                <a:latin typeface="Lato"/>
                <a:ea typeface="Lato"/>
                <a:cs typeface="Lato"/>
                <a:sym typeface="Lato"/>
              </a:rPr>
              <a:t>l</a:t>
            </a:r>
            <a:r>
              <a:rPr lang="en" sz="700" b="1" i="0" u="none" strike="noStrike" cap="none">
                <a:solidFill>
                  <a:schemeClr val="lt1"/>
                </a:solidFill>
                <a:latin typeface="Lato"/>
                <a:ea typeface="Lato"/>
                <a:cs typeface="Lato"/>
                <a:sym typeface="Lato"/>
              </a:rPr>
              <a:t>earning </a:t>
            </a:r>
            <a:r>
              <a:rPr lang="en" sz="700" b="1">
                <a:solidFill>
                  <a:schemeClr val="lt1"/>
                </a:solidFill>
                <a:latin typeface="Lato"/>
                <a:ea typeface="Lato"/>
                <a:cs typeface="Lato"/>
                <a:sym typeface="Lato"/>
              </a:rPr>
              <a:t>h</a:t>
            </a:r>
            <a:r>
              <a:rPr lang="en" sz="700" b="1" i="0" u="none" strike="noStrike" cap="none">
                <a:solidFill>
                  <a:schemeClr val="lt1"/>
                </a:solidFill>
                <a:latin typeface="Lato"/>
                <a:ea typeface="Lato"/>
                <a:cs typeface="Lato"/>
                <a:sym typeface="Lato"/>
              </a:rPr>
              <a:t>as </a:t>
            </a:r>
            <a:r>
              <a:rPr lang="en" sz="700" b="1">
                <a:solidFill>
                  <a:schemeClr val="lt1"/>
                </a:solidFill>
                <a:latin typeface="Lato"/>
                <a:ea typeface="Lato"/>
                <a:cs typeface="Lato"/>
                <a:sym typeface="Lato"/>
              </a:rPr>
              <a:t>n</a:t>
            </a:r>
            <a:r>
              <a:rPr lang="en" sz="700" b="1" i="0" u="none" strike="noStrike" cap="none">
                <a:solidFill>
                  <a:schemeClr val="lt1"/>
                </a:solidFill>
                <a:latin typeface="Lato"/>
                <a:ea typeface="Lato"/>
                <a:cs typeface="Lato"/>
                <a:sym typeface="Lato"/>
              </a:rPr>
              <a:t>o </a:t>
            </a:r>
            <a:r>
              <a:rPr lang="en" sz="700" b="1">
                <a:solidFill>
                  <a:schemeClr val="lt1"/>
                </a:solidFill>
                <a:latin typeface="Lato"/>
                <a:ea typeface="Lato"/>
                <a:cs typeface="Lato"/>
                <a:sym typeface="Lato"/>
              </a:rPr>
              <a:t>l</a:t>
            </a:r>
            <a:r>
              <a:rPr lang="en" sz="700" b="1" i="0" u="none" strike="noStrike" cap="none">
                <a:solidFill>
                  <a:schemeClr val="lt1"/>
                </a:solidFill>
                <a:latin typeface="Lato"/>
                <a:ea typeface="Lato"/>
                <a:cs typeface="Lato"/>
                <a:sym typeface="Lato"/>
              </a:rPr>
              <a:t>imits</a:t>
            </a:r>
            <a:endParaRPr sz="7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 corner gray on light bg">
  <p:cSld name="SECTION_HEADER_1_2">
    <p:bg>
      <p:bgPr>
        <a:solidFill>
          <a:srgbClr val="F3EFEE"/>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626450" y="2065350"/>
            <a:ext cx="74457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4043"/>
              </a:buClr>
              <a:buSzPts val="4200"/>
              <a:buFont typeface="Lato"/>
              <a:buNone/>
              <a:defRPr sz="4200" b="1">
                <a:solidFill>
                  <a:srgbClr val="3C4043"/>
                </a:solidFill>
                <a:latin typeface="Lato"/>
                <a:ea typeface="Lato"/>
                <a:cs typeface="Lato"/>
                <a:sym typeface="Lato"/>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pic>
        <p:nvPicPr>
          <p:cNvPr id="27" name="Google Shape;27;p5"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28" name="Google Shape;28;p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 gray mark L">
  <p:cSld name="SECTION_HEADER_1_1">
    <p:bg>
      <p:bgPr>
        <a:solidFill>
          <a:srgbClr val="F3EFEE"/>
        </a:solidFill>
        <a:effectLst/>
      </p:bgPr>
    </p:bg>
    <p:spTree>
      <p:nvGrpSpPr>
        <p:cNvPr id="1" name="Shape 30"/>
        <p:cNvGrpSpPr/>
        <p:nvPr/>
      </p:nvGrpSpPr>
      <p:grpSpPr>
        <a:xfrm>
          <a:off x="0" y="0"/>
          <a:ext cx="0" cy="0"/>
          <a:chOff x="0" y="0"/>
          <a:chExt cx="0" cy="0"/>
        </a:xfrm>
      </p:grpSpPr>
      <p:pic>
        <p:nvPicPr>
          <p:cNvPr id="31" name="Google Shape;31;p6" descr="null"/>
          <p:cNvPicPr preferRelativeResize="0"/>
          <p:nvPr/>
        </p:nvPicPr>
        <p:blipFill>
          <a:blip r:embed="rId2">
            <a:alphaModFix/>
          </a:blip>
          <a:stretch>
            <a:fillRect/>
          </a:stretch>
        </p:blipFill>
        <p:spPr>
          <a:xfrm>
            <a:off x="-1116225" y="-445450"/>
            <a:ext cx="6593225" cy="6334400"/>
          </a:xfrm>
          <a:prstGeom prst="rect">
            <a:avLst/>
          </a:prstGeom>
          <a:noFill/>
          <a:ln>
            <a:noFill/>
          </a:ln>
        </p:spPr>
      </p:pic>
      <p:sp>
        <p:nvSpPr>
          <p:cNvPr id="32" name="Google Shape;32;p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4043"/>
              </a:buClr>
              <a:buSzPts val="4200"/>
              <a:buFont typeface="Lato"/>
              <a:buNone/>
              <a:defRPr sz="4200" b="1">
                <a:solidFill>
                  <a:srgbClr val="3C4043"/>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33" name="Google Shape;33;p6"/>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alt - bottom bar with mark">
  <p:cSld name="SECTION_HEADER_1_1_1_2">
    <p:bg>
      <p:bgPr>
        <a:solidFill>
          <a:schemeClr val="lt2"/>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1pPr>
            <a:lvl2pPr lvl="1"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2pPr>
            <a:lvl3pPr lvl="2"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3pPr>
            <a:lvl4pPr lvl="3"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4pPr>
            <a:lvl5pPr lvl="4"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5pPr>
            <a:lvl6pPr lvl="5"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6pPr>
            <a:lvl7pPr lvl="6"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7pPr>
            <a:lvl8pPr lvl="7"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8pPr>
            <a:lvl9pPr lvl="8"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9pPr>
          </a:lstStyle>
          <a:p>
            <a:endParaRPr/>
          </a:p>
        </p:txBody>
      </p:sp>
      <p:sp>
        <p:nvSpPr>
          <p:cNvPr id="37" name="Google Shape;37;p7" descr="null"/>
          <p:cNvSpPr/>
          <p:nvPr/>
        </p:nvSpPr>
        <p:spPr>
          <a:xfrm>
            <a:off x="0" y="3078150"/>
            <a:ext cx="9152700" cy="2065200"/>
          </a:xfrm>
          <a:prstGeom prst="rect">
            <a:avLst/>
          </a:prstGeom>
          <a:solidFill>
            <a:srgbClr val="F3EFEE"/>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7"/>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212121"/>
                </a:solidFill>
                <a:latin typeface="Lato"/>
                <a:ea typeface="Lato"/>
                <a:cs typeface="Lato"/>
                <a:sym typeface="Lato"/>
              </a:rPr>
              <a:t>© 20</a:t>
            </a:r>
            <a:r>
              <a:rPr lang="en" sz="700">
                <a:solidFill>
                  <a:srgbClr val="212121"/>
                </a:solidFill>
                <a:latin typeface="Lato"/>
                <a:ea typeface="Lato"/>
                <a:cs typeface="Lato"/>
                <a:sym typeface="Lato"/>
              </a:rPr>
              <a:t>20</a:t>
            </a:r>
            <a:r>
              <a:rPr lang="en" sz="700" b="0" i="0" u="none" strike="noStrike" cap="none">
                <a:solidFill>
                  <a:srgbClr val="212121"/>
                </a:solidFill>
                <a:latin typeface="Lato"/>
                <a:ea typeface="Lato"/>
                <a:cs typeface="Lato"/>
                <a:sym typeface="Lato"/>
              </a:rPr>
              <a:t> </a:t>
            </a:r>
            <a:r>
              <a:rPr lang="en" sz="700" b="1" i="0" u="none" strike="noStrike" cap="none">
                <a:solidFill>
                  <a:srgbClr val="212121"/>
                </a:solidFill>
                <a:latin typeface="Lato"/>
                <a:ea typeface="Lato"/>
                <a:cs typeface="Lato"/>
                <a:sym typeface="Lato"/>
              </a:rPr>
              <a:t>CAST | Until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earning </a:t>
            </a:r>
            <a:r>
              <a:rPr lang="en" sz="700" b="1">
                <a:solidFill>
                  <a:srgbClr val="212121"/>
                </a:solidFill>
                <a:latin typeface="Lato"/>
                <a:ea typeface="Lato"/>
                <a:cs typeface="Lato"/>
                <a:sym typeface="Lato"/>
              </a:rPr>
              <a:t>h</a:t>
            </a:r>
            <a:r>
              <a:rPr lang="en" sz="700" b="1" i="0" u="none" strike="noStrike" cap="none">
                <a:solidFill>
                  <a:srgbClr val="212121"/>
                </a:solidFill>
                <a:latin typeface="Lato"/>
                <a:ea typeface="Lato"/>
                <a:cs typeface="Lato"/>
                <a:sym typeface="Lato"/>
              </a:rPr>
              <a:t>as </a:t>
            </a:r>
            <a:r>
              <a:rPr lang="en" sz="700" b="1">
                <a:solidFill>
                  <a:srgbClr val="212121"/>
                </a:solidFill>
                <a:latin typeface="Lato"/>
                <a:ea typeface="Lato"/>
                <a:cs typeface="Lato"/>
                <a:sym typeface="Lato"/>
              </a:rPr>
              <a:t>n</a:t>
            </a:r>
            <a:r>
              <a:rPr lang="en" sz="700" b="1" i="0" u="none" strike="noStrike" cap="none">
                <a:solidFill>
                  <a:srgbClr val="212121"/>
                </a:solidFill>
                <a:latin typeface="Lato"/>
                <a:ea typeface="Lato"/>
                <a:cs typeface="Lato"/>
                <a:sym typeface="Lato"/>
              </a:rPr>
              <a:t>o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imits</a:t>
            </a:r>
            <a:endParaRPr sz="700" b="1" i="0" u="none" strike="noStrike" cap="none">
              <a:solidFill>
                <a:srgbClr val="212121"/>
              </a:solidFill>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 top">
  <p:cSld name="TITLE_AND_BODY_1">
    <p:bg>
      <p:bgPr>
        <a:solidFill>
          <a:schemeClr val="lt1"/>
        </a:solidFill>
        <a:effectLst/>
      </p:bgPr>
    </p:bg>
    <p:spTree>
      <p:nvGrpSpPr>
        <p:cNvPr id="1" name="Shape 40"/>
        <p:cNvGrpSpPr/>
        <p:nvPr/>
      </p:nvGrpSpPr>
      <p:grpSpPr>
        <a:xfrm>
          <a:off x="0" y="0"/>
          <a:ext cx="0" cy="0"/>
          <a:chOff x="0" y="0"/>
          <a:chExt cx="0" cy="0"/>
        </a:xfrm>
      </p:grpSpPr>
      <p:sp>
        <p:nvSpPr>
          <p:cNvPr id="41" name="Google Shape;41;p8" descr="null"/>
          <p:cNvSpPr/>
          <p:nvPr/>
        </p:nvSpPr>
        <p:spPr>
          <a:xfrm>
            <a:off x="-35625" y="-36525"/>
            <a:ext cx="9237000" cy="1034400"/>
          </a:xfrm>
          <a:prstGeom prst="rect">
            <a:avLst/>
          </a:prstGeom>
          <a:solidFill>
            <a:srgbClr val="00797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descr="null"/>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43" name="Google Shape;43;p8"/>
          <p:cNvSpPr txBox="1">
            <a:spLocks noGrp="1"/>
          </p:cNvSpPr>
          <p:nvPr>
            <p:ph type="body" idx="1"/>
          </p:nvPr>
        </p:nvSpPr>
        <p:spPr>
          <a:xfrm>
            <a:off x="471900" y="1385675"/>
            <a:ext cx="8222100" cy="27102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rtl="0">
              <a:lnSpc>
                <a:spcPct val="100000"/>
              </a:lnSpc>
              <a:spcBef>
                <a:spcPts val="1600"/>
              </a:spcBef>
              <a:spcAft>
                <a:spcPts val="0"/>
              </a:spcAft>
              <a:buClr>
                <a:schemeClr val="dk2"/>
              </a:buClr>
              <a:buSzPts val="2100"/>
              <a:buFont typeface="Nunito"/>
              <a:buChar char="○"/>
              <a:defRPr sz="2100">
                <a:solidFill>
                  <a:schemeClr val="dk2"/>
                </a:solidFill>
                <a:latin typeface="Nunito"/>
                <a:ea typeface="Nunito"/>
                <a:cs typeface="Nunito"/>
                <a:sym typeface="Nunito"/>
              </a:defRPr>
            </a:lvl2pPr>
            <a:lvl3pPr marL="1371600" lvl="2" indent="-342900" rtl="0">
              <a:lnSpc>
                <a:spcPct val="100000"/>
              </a:lnSpc>
              <a:spcBef>
                <a:spcPts val="1600"/>
              </a:spcBef>
              <a:spcAft>
                <a:spcPts val="0"/>
              </a:spcAft>
              <a:buClr>
                <a:schemeClr val="dk2"/>
              </a:buClr>
              <a:buSzPts val="1800"/>
              <a:buFont typeface="Nunito"/>
              <a:buChar char="■"/>
              <a:defRPr sz="1800">
                <a:solidFill>
                  <a:schemeClr val="dk2"/>
                </a:solidFill>
                <a:latin typeface="Nunito"/>
                <a:ea typeface="Nunito"/>
                <a:cs typeface="Nunito"/>
                <a:sym typeface="Nunito"/>
              </a:defRPr>
            </a:lvl3pPr>
            <a:lvl4pPr marL="1828800" lvl="3" indent="-330200" rtl="0">
              <a:lnSpc>
                <a:spcPct val="100000"/>
              </a:lnSpc>
              <a:spcBef>
                <a:spcPts val="1600"/>
              </a:spcBef>
              <a:spcAft>
                <a:spcPts val="0"/>
              </a:spcAft>
              <a:buClr>
                <a:schemeClr val="dk2"/>
              </a:buClr>
              <a:buSzPts val="1600"/>
              <a:buFont typeface="Nunito"/>
              <a:buChar char="●"/>
              <a:defRPr>
                <a:solidFill>
                  <a:schemeClr val="dk2"/>
                </a:solidFill>
                <a:latin typeface="Nunito"/>
                <a:ea typeface="Nunito"/>
                <a:cs typeface="Nunito"/>
                <a:sym typeface="Nunito"/>
              </a:defRPr>
            </a:lvl4pPr>
            <a:lvl5pPr marL="2286000" lvl="4"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rtl="0">
              <a:lnSpc>
                <a:spcPct val="100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44" name="Google Shape;44;p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212121"/>
                </a:solidFill>
                <a:latin typeface="Lato"/>
                <a:ea typeface="Lato"/>
                <a:cs typeface="Lato"/>
                <a:sym typeface="Lato"/>
              </a:rPr>
              <a:t>© 20</a:t>
            </a:r>
            <a:r>
              <a:rPr lang="en" sz="700">
                <a:solidFill>
                  <a:srgbClr val="212121"/>
                </a:solidFill>
                <a:latin typeface="Lato"/>
                <a:ea typeface="Lato"/>
                <a:cs typeface="Lato"/>
                <a:sym typeface="Lato"/>
              </a:rPr>
              <a:t>20</a:t>
            </a:r>
            <a:r>
              <a:rPr lang="en" sz="700" b="0" i="0" u="none" strike="noStrike" cap="none">
                <a:solidFill>
                  <a:srgbClr val="212121"/>
                </a:solidFill>
                <a:latin typeface="Lato"/>
                <a:ea typeface="Lato"/>
                <a:cs typeface="Lato"/>
                <a:sym typeface="Lato"/>
              </a:rPr>
              <a:t> </a:t>
            </a:r>
            <a:r>
              <a:rPr lang="en" sz="700" b="1" i="0" u="none" strike="noStrike" cap="none">
                <a:solidFill>
                  <a:srgbClr val="212121"/>
                </a:solidFill>
                <a:latin typeface="Lato"/>
                <a:ea typeface="Lato"/>
                <a:cs typeface="Lato"/>
                <a:sym typeface="Lato"/>
              </a:rPr>
              <a:t>CAST | Until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earning </a:t>
            </a:r>
            <a:r>
              <a:rPr lang="en" sz="700" b="1">
                <a:solidFill>
                  <a:srgbClr val="212121"/>
                </a:solidFill>
                <a:latin typeface="Lato"/>
                <a:ea typeface="Lato"/>
                <a:cs typeface="Lato"/>
                <a:sym typeface="Lato"/>
              </a:rPr>
              <a:t>h</a:t>
            </a:r>
            <a:r>
              <a:rPr lang="en" sz="700" b="1" i="0" u="none" strike="noStrike" cap="none">
                <a:solidFill>
                  <a:srgbClr val="212121"/>
                </a:solidFill>
                <a:latin typeface="Lato"/>
                <a:ea typeface="Lato"/>
                <a:cs typeface="Lato"/>
                <a:sym typeface="Lato"/>
              </a:rPr>
              <a:t>as </a:t>
            </a:r>
            <a:r>
              <a:rPr lang="en" sz="700" b="1">
                <a:solidFill>
                  <a:srgbClr val="212121"/>
                </a:solidFill>
                <a:latin typeface="Lato"/>
                <a:ea typeface="Lato"/>
                <a:cs typeface="Lato"/>
                <a:sym typeface="Lato"/>
              </a:rPr>
              <a:t>n</a:t>
            </a:r>
            <a:r>
              <a:rPr lang="en" sz="700" b="1" i="0" u="none" strike="noStrike" cap="none">
                <a:solidFill>
                  <a:srgbClr val="212121"/>
                </a:solidFill>
                <a:latin typeface="Lato"/>
                <a:ea typeface="Lato"/>
                <a:cs typeface="Lato"/>
                <a:sym typeface="Lato"/>
              </a:rPr>
              <a:t>o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imits</a:t>
            </a:r>
            <a:endParaRPr sz="700" b="1" i="0" u="none" strike="noStrike" cap="none">
              <a:solidFill>
                <a:srgbClr val="212121"/>
              </a:solidFill>
              <a:latin typeface="Lato"/>
              <a:ea typeface="Lato"/>
              <a:cs typeface="Lato"/>
              <a:sym typeface="Lato"/>
            </a:endParaRPr>
          </a:p>
        </p:txBody>
      </p:sp>
      <p:sp>
        <p:nvSpPr>
          <p:cNvPr id="46" name="Google Shape;46;p8"/>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47" name="Google Shape;47;p8"/>
          <p:cNvPicPr preferRelativeResize="0"/>
          <p:nvPr/>
        </p:nvPicPr>
        <p:blipFill>
          <a:blip r:embed="rId2">
            <a:alphaModFix/>
          </a:blip>
          <a:stretch>
            <a:fillRect/>
          </a:stretch>
        </p:blipFill>
        <p:spPr>
          <a:xfrm>
            <a:off x="152400" y="4890632"/>
            <a:ext cx="1233500" cy="155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 side">
  <p:cSld name="TITLE_AND_BODY_1_1">
    <p:bg>
      <p:bgPr>
        <a:solidFill>
          <a:schemeClr val="lt1"/>
        </a:solidFill>
        <a:effectLst/>
      </p:bgPr>
    </p:bg>
    <p:spTree>
      <p:nvGrpSpPr>
        <p:cNvPr id="1" name="Shape 48"/>
        <p:cNvGrpSpPr/>
        <p:nvPr/>
      </p:nvGrpSpPr>
      <p:grpSpPr>
        <a:xfrm>
          <a:off x="0" y="0"/>
          <a:ext cx="0" cy="0"/>
          <a:chOff x="0" y="0"/>
          <a:chExt cx="0" cy="0"/>
        </a:xfrm>
      </p:grpSpPr>
      <p:sp>
        <p:nvSpPr>
          <p:cNvPr id="49" name="Google Shape;49;p9" descr="null"/>
          <p:cNvSpPr/>
          <p:nvPr/>
        </p:nvSpPr>
        <p:spPr>
          <a:xfrm rot="5400000">
            <a:off x="-2303725" y="2040600"/>
            <a:ext cx="5296200" cy="106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title"/>
          </p:nvPr>
        </p:nvSpPr>
        <p:spPr>
          <a:xfrm>
            <a:off x="1233900" y="357725"/>
            <a:ext cx="76953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Lato"/>
              <a:buNone/>
              <a:defRPr b="1">
                <a:solidFill>
                  <a:schemeClr val="dk2"/>
                </a:solidFill>
                <a:latin typeface="Lato"/>
                <a:ea typeface="Lato"/>
                <a:cs typeface="Lato"/>
                <a:sym typeface="Lato"/>
              </a:defRPr>
            </a:lvl1pPr>
            <a:lvl2pPr lvl="1" rtl="0">
              <a:spcBef>
                <a:spcPts val="0"/>
              </a:spcBef>
              <a:spcAft>
                <a:spcPts val="0"/>
              </a:spcAft>
              <a:buClr>
                <a:schemeClr val="dk2"/>
              </a:buClr>
              <a:buSzPts val="3200"/>
              <a:buNone/>
              <a:defRPr>
                <a:solidFill>
                  <a:schemeClr val="dk2"/>
                </a:solidFill>
              </a:defRPr>
            </a:lvl2pPr>
            <a:lvl3pPr lvl="2" rtl="0">
              <a:spcBef>
                <a:spcPts val="0"/>
              </a:spcBef>
              <a:spcAft>
                <a:spcPts val="0"/>
              </a:spcAft>
              <a:buClr>
                <a:schemeClr val="dk2"/>
              </a:buClr>
              <a:buSzPts val="3200"/>
              <a:buNone/>
              <a:defRPr>
                <a:solidFill>
                  <a:schemeClr val="dk2"/>
                </a:solidFill>
              </a:defRPr>
            </a:lvl3pPr>
            <a:lvl4pPr lvl="3" rtl="0">
              <a:spcBef>
                <a:spcPts val="0"/>
              </a:spcBef>
              <a:spcAft>
                <a:spcPts val="0"/>
              </a:spcAft>
              <a:buClr>
                <a:schemeClr val="dk2"/>
              </a:buClr>
              <a:buSzPts val="3200"/>
              <a:buNone/>
              <a:defRPr>
                <a:solidFill>
                  <a:schemeClr val="dk2"/>
                </a:solidFill>
              </a:defRPr>
            </a:lvl4pPr>
            <a:lvl5pPr lvl="4" rtl="0">
              <a:spcBef>
                <a:spcPts val="0"/>
              </a:spcBef>
              <a:spcAft>
                <a:spcPts val="0"/>
              </a:spcAft>
              <a:buClr>
                <a:schemeClr val="dk2"/>
              </a:buClr>
              <a:buSzPts val="3200"/>
              <a:buNone/>
              <a:defRPr>
                <a:solidFill>
                  <a:schemeClr val="dk2"/>
                </a:solidFill>
              </a:defRPr>
            </a:lvl5pPr>
            <a:lvl6pPr lvl="5" rtl="0">
              <a:spcBef>
                <a:spcPts val="0"/>
              </a:spcBef>
              <a:spcAft>
                <a:spcPts val="0"/>
              </a:spcAft>
              <a:buClr>
                <a:schemeClr val="dk2"/>
              </a:buClr>
              <a:buSzPts val="3200"/>
              <a:buNone/>
              <a:defRPr>
                <a:solidFill>
                  <a:schemeClr val="dk2"/>
                </a:solidFill>
              </a:defRPr>
            </a:lvl6pPr>
            <a:lvl7pPr lvl="6" rtl="0">
              <a:spcBef>
                <a:spcPts val="0"/>
              </a:spcBef>
              <a:spcAft>
                <a:spcPts val="0"/>
              </a:spcAft>
              <a:buClr>
                <a:schemeClr val="dk2"/>
              </a:buClr>
              <a:buSzPts val="3200"/>
              <a:buNone/>
              <a:defRPr>
                <a:solidFill>
                  <a:schemeClr val="dk2"/>
                </a:solidFill>
              </a:defRPr>
            </a:lvl7pPr>
            <a:lvl8pPr lvl="7" rtl="0">
              <a:spcBef>
                <a:spcPts val="0"/>
              </a:spcBef>
              <a:spcAft>
                <a:spcPts val="0"/>
              </a:spcAft>
              <a:buClr>
                <a:schemeClr val="dk2"/>
              </a:buClr>
              <a:buSzPts val="3200"/>
              <a:buNone/>
              <a:defRPr>
                <a:solidFill>
                  <a:schemeClr val="dk2"/>
                </a:solidFill>
              </a:defRPr>
            </a:lvl8pPr>
            <a:lvl9pPr lvl="8" rtl="0">
              <a:spcBef>
                <a:spcPts val="0"/>
              </a:spcBef>
              <a:spcAft>
                <a:spcPts val="0"/>
              </a:spcAft>
              <a:buClr>
                <a:schemeClr val="dk2"/>
              </a:buClr>
              <a:buSzPts val="3200"/>
              <a:buNone/>
              <a:defRPr>
                <a:solidFill>
                  <a:schemeClr val="dk2"/>
                </a:solidFill>
              </a:defRPr>
            </a:lvl9pPr>
          </a:lstStyle>
          <a:p>
            <a:endParaRPr/>
          </a:p>
        </p:txBody>
      </p:sp>
      <p:sp>
        <p:nvSpPr>
          <p:cNvPr id="51" name="Google Shape;51;p9"/>
          <p:cNvSpPr txBox="1">
            <a:spLocks noGrp="1"/>
          </p:cNvSpPr>
          <p:nvPr>
            <p:ph type="body" idx="1"/>
          </p:nvPr>
        </p:nvSpPr>
        <p:spPr>
          <a:xfrm>
            <a:off x="1233900" y="1385675"/>
            <a:ext cx="7695300" cy="27102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dk2"/>
              </a:buClr>
              <a:buSzPts val="2400"/>
              <a:buFont typeface="Lato"/>
              <a:buChar char="●"/>
              <a:defRPr>
                <a:solidFill>
                  <a:schemeClr val="dk2"/>
                </a:solidFill>
                <a:latin typeface="Lato"/>
                <a:ea typeface="Lato"/>
                <a:cs typeface="Lato"/>
                <a:sym typeface="Lato"/>
              </a:defRPr>
            </a:lvl1pPr>
            <a:lvl2pPr marL="914400" lvl="1" indent="-361950" rtl="0">
              <a:lnSpc>
                <a:spcPct val="100000"/>
              </a:lnSpc>
              <a:spcBef>
                <a:spcPts val="1600"/>
              </a:spcBef>
              <a:spcAft>
                <a:spcPts val="0"/>
              </a:spcAft>
              <a:buClr>
                <a:schemeClr val="dk2"/>
              </a:buClr>
              <a:buSzPts val="2100"/>
              <a:buFont typeface="Lato"/>
              <a:buChar char="○"/>
              <a:defRPr sz="2100">
                <a:solidFill>
                  <a:schemeClr val="dk2"/>
                </a:solidFill>
                <a:latin typeface="Lato"/>
                <a:ea typeface="Lato"/>
                <a:cs typeface="Lato"/>
                <a:sym typeface="Lato"/>
              </a:defRPr>
            </a:lvl2pPr>
            <a:lvl3pPr marL="1371600" lvl="2" indent="-342900" rtl="0">
              <a:lnSpc>
                <a:spcPct val="100000"/>
              </a:lnSpc>
              <a:spcBef>
                <a:spcPts val="1600"/>
              </a:spcBef>
              <a:spcAft>
                <a:spcPts val="0"/>
              </a:spcAft>
              <a:buClr>
                <a:schemeClr val="dk2"/>
              </a:buClr>
              <a:buSzPts val="1800"/>
              <a:buFont typeface="Lato"/>
              <a:buChar char="■"/>
              <a:defRPr sz="1800">
                <a:solidFill>
                  <a:schemeClr val="dk2"/>
                </a:solidFill>
                <a:latin typeface="Lato"/>
                <a:ea typeface="Lato"/>
                <a:cs typeface="Lato"/>
                <a:sym typeface="Lato"/>
              </a:defRPr>
            </a:lvl3pPr>
            <a:lvl4pPr marL="1828800" lvl="3" indent="-330200" rtl="0">
              <a:lnSpc>
                <a:spcPct val="100000"/>
              </a:lnSpc>
              <a:spcBef>
                <a:spcPts val="1600"/>
              </a:spcBef>
              <a:spcAft>
                <a:spcPts val="0"/>
              </a:spcAft>
              <a:buClr>
                <a:schemeClr val="dk2"/>
              </a:buClr>
              <a:buSzPts val="1600"/>
              <a:buFont typeface="Lato"/>
              <a:buChar char="●"/>
              <a:defRPr>
                <a:solidFill>
                  <a:schemeClr val="dk2"/>
                </a:solidFill>
                <a:latin typeface="Lato"/>
                <a:ea typeface="Lato"/>
                <a:cs typeface="Lato"/>
                <a:sym typeface="Lato"/>
              </a:defRPr>
            </a:lvl4pPr>
            <a:lvl5pPr marL="2286000" lvl="4" indent="-317500" rtl="0">
              <a:lnSpc>
                <a:spcPct val="10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0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0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0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00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52" name="Google Shape;52;p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 top">
  <p:cSld name="TITLE_AND_TWO_COLUMNS_1">
    <p:bg>
      <p:bgPr>
        <a:solidFill>
          <a:schemeClr val="lt1"/>
        </a:solidFill>
        <a:effectLst/>
      </p:bgPr>
    </p:bg>
    <p:spTree>
      <p:nvGrpSpPr>
        <p:cNvPr id="1" name="Shape 54"/>
        <p:cNvGrpSpPr/>
        <p:nvPr/>
      </p:nvGrpSpPr>
      <p:grpSpPr>
        <a:xfrm>
          <a:off x="0" y="0"/>
          <a:ext cx="0" cy="0"/>
          <a:chOff x="0" y="0"/>
          <a:chExt cx="0" cy="0"/>
        </a:xfrm>
      </p:grpSpPr>
      <p:sp>
        <p:nvSpPr>
          <p:cNvPr id="55" name="Google Shape;55;p10" descr="null"/>
          <p:cNvSpPr/>
          <p:nvPr/>
        </p:nvSpPr>
        <p:spPr>
          <a:xfrm>
            <a:off x="-74950" y="-36525"/>
            <a:ext cx="9227700" cy="1034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57" name="Google Shape;57;p10"/>
          <p:cNvSpPr txBox="1">
            <a:spLocks noGrp="1"/>
          </p:cNvSpPr>
          <p:nvPr>
            <p:ph type="body" idx="1"/>
          </p:nvPr>
        </p:nvSpPr>
        <p:spPr>
          <a:xfrm>
            <a:off x="471900" y="1385675"/>
            <a:ext cx="39999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rtl="0">
              <a:spcBef>
                <a:spcPts val="1600"/>
              </a:spcBef>
              <a:spcAft>
                <a:spcPts val="0"/>
              </a:spcAft>
              <a:buClr>
                <a:schemeClr val="dk2"/>
              </a:buClr>
              <a:buSzPts val="2100"/>
              <a:buFont typeface="Nunito"/>
              <a:buChar char="○"/>
              <a:defRPr>
                <a:solidFill>
                  <a:schemeClr val="dk2"/>
                </a:solidFill>
                <a:latin typeface="Nunito"/>
                <a:ea typeface="Nunito"/>
                <a:cs typeface="Nunito"/>
                <a:sym typeface="Nunito"/>
              </a:defRPr>
            </a:lvl2pPr>
            <a:lvl3pPr marL="1371600" lvl="2"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3pPr>
            <a:lvl4pPr marL="1828800" lvl="3"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4pPr>
            <a:lvl5pPr marL="2286000" lvl="4"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5pPr>
            <a:lvl6pPr marL="2743200" lvl="5"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6pPr>
            <a:lvl7pPr marL="3200400" lvl="6"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7pPr>
            <a:lvl8pPr marL="3657600" lvl="7"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8pPr>
            <a:lvl9pPr marL="4114800" lvl="8" indent="-304800" rtl="0">
              <a:spcBef>
                <a:spcPts val="1600"/>
              </a:spcBef>
              <a:spcAft>
                <a:spcPts val="1600"/>
              </a:spcAft>
              <a:buClr>
                <a:schemeClr val="dk2"/>
              </a:buClr>
              <a:buSzPts val="1200"/>
              <a:buFont typeface="Nunito"/>
              <a:buChar char="■"/>
              <a:defRPr sz="1200">
                <a:solidFill>
                  <a:schemeClr val="dk2"/>
                </a:solidFill>
                <a:latin typeface="Nunito"/>
                <a:ea typeface="Nunito"/>
                <a:cs typeface="Nunito"/>
                <a:sym typeface="Nunito"/>
              </a:defRPr>
            </a:lvl9pPr>
          </a:lstStyle>
          <a:p>
            <a:endParaRPr/>
          </a:p>
        </p:txBody>
      </p:sp>
      <p:sp>
        <p:nvSpPr>
          <p:cNvPr id="58" name="Google Shape;58;p10"/>
          <p:cNvSpPr txBox="1">
            <a:spLocks noGrp="1"/>
          </p:cNvSpPr>
          <p:nvPr>
            <p:ph type="body" idx="2"/>
          </p:nvPr>
        </p:nvSpPr>
        <p:spPr>
          <a:xfrm>
            <a:off x="4694250" y="1385675"/>
            <a:ext cx="39999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rtl="0">
              <a:spcBef>
                <a:spcPts val="1600"/>
              </a:spcBef>
              <a:spcAft>
                <a:spcPts val="0"/>
              </a:spcAft>
              <a:buClr>
                <a:schemeClr val="dk2"/>
              </a:buClr>
              <a:buSzPts val="2100"/>
              <a:buFont typeface="Nunito"/>
              <a:buChar char="○"/>
              <a:defRPr>
                <a:solidFill>
                  <a:schemeClr val="dk2"/>
                </a:solidFill>
                <a:latin typeface="Nunito"/>
                <a:ea typeface="Nunito"/>
                <a:cs typeface="Nunito"/>
                <a:sym typeface="Nunito"/>
              </a:defRPr>
            </a:lvl2pPr>
            <a:lvl3pPr marL="1371600" lvl="2"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3pPr>
            <a:lvl4pPr marL="1828800" lvl="3"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4pPr>
            <a:lvl5pPr marL="2286000" lvl="4"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5pPr>
            <a:lvl6pPr marL="2743200" lvl="5"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6pPr>
            <a:lvl7pPr marL="3200400" lvl="6"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7pPr>
            <a:lvl8pPr marL="3657600" lvl="7"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8pPr>
            <a:lvl9pPr marL="4114800" lvl="8" indent="-304800" rtl="0">
              <a:spcBef>
                <a:spcPts val="1600"/>
              </a:spcBef>
              <a:spcAft>
                <a:spcPts val="1600"/>
              </a:spcAft>
              <a:buClr>
                <a:schemeClr val="dk2"/>
              </a:buClr>
              <a:buSzPts val="1200"/>
              <a:buFont typeface="Nunito"/>
              <a:buChar char="■"/>
              <a:defRPr sz="1200">
                <a:solidFill>
                  <a:schemeClr val="dk2"/>
                </a:solidFill>
                <a:latin typeface="Nunito"/>
                <a:ea typeface="Nunito"/>
                <a:cs typeface="Nunito"/>
                <a:sym typeface="Nunito"/>
              </a:defRPr>
            </a:lvl9pPr>
          </a:lstStyle>
          <a:p>
            <a:endParaRPr/>
          </a:p>
        </p:txBody>
      </p:sp>
      <p:sp>
        <p:nvSpPr>
          <p:cNvPr id="59" name="Google Shape;59;p1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a:t>
            </a:r>
            <a:r>
              <a:rPr lang="en" sz="700">
                <a:solidFill>
                  <a:srgbClr val="10343B"/>
                </a:solidFill>
                <a:latin typeface="Lato"/>
                <a:ea typeface="Lato"/>
                <a:cs typeface="Lato"/>
                <a:sym typeface="Lato"/>
              </a:rPr>
              <a:t>20</a:t>
            </a:r>
            <a:r>
              <a:rPr lang="en" sz="700" b="0" i="0" u="none" strike="noStrike" cap="none">
                <a:solidFill>
                  <a:srgbClr val="10343B"/>
                </a:solidFill>
                <a:latin typeface="Lato"/>
                <a:ea typeface="Lato"/>
                <a:cs typeface="Lato"/>
                <a:sym typeface="Lato"/>
              </a:rPr>
              <a:t> </a:t>
            </a:r>
            <a:r>
              <a:rPr lang="en" sz="700" b="1" i="0" u="none" strike="noStrike" cap="none">
                <a:solidFill>
                  <a:srgbClr val="10343B"/>
                </a:solidFill>
                <a:latin typeface="Lato"/>
                <a:ea typeface="Lato"/>
                <a:cs typeface="Lato"/>
                <a:sym typeface="Lato"/>
              </a:rPr>
              <a:t>CAST | Until </a:t>
            </a:r>
            <a:r>
              <a:rPr lang="en" sz="700" b="1">
                <a:solidFill>
                  <a:srgbClr val="10343B"/>
                </a:solidFill>
                <a:latin typeface="Lato"/>
                <a:ea typeface="Lato"/>
                <a:cs typeface="Lato"/>
                <a:sym typeface="Lato"/>
              </a:rPr>
              <a:t>l</a:t>
            </a:r>
            <a:r>
              <a:rPr lang="en" sz="700" b="1" i="0" u="none" strike="noStrike" cap="none">
                <a:solidFill>
                  <a:srgbClr val="10343B"/>
                </a:solidFill>
                <a:latin typeface="Lato"/>
                <a:ea typeface="Lato"/>
                <a:cs typeface="Lato"/>
                <a:sym typeface="Lato"/>
              </a:rPr>
              <a:t>earning </a:t>
            </a:r>
            <a:r>
              <a:rPr lang="en" sz="700" b="1">
                <a:solidFill>
                  <a:srgbClr val="10343B"/>
                </a:solidFill>
                <a:latin typeface="Lato"/>
                <a:ea typeface="Lato"/>
                <a:cs typeface="Lato"/>
                <a:sym typeface="Lato"/>
              </a:rPr>
              <a:t>h</a:t>
            </a:r>
            <a:r>
              <a:rPr lang="en" sz="700" b="1" i="0" u="none" strike="noStrike" cap="none">
                <a:solidFill>
                  <a:srgbClr val="10343B"/>
                </a:solidFill>
                <a:latin typeface="Lato"/>
                <a:ea typeface="Lato"/>
                <a:cs typeface="Lato"/>
                <a:sym typeface="Lato"/>
              </a:rPr>
              <a:t>as </a:t>
            </a:r>
            <a:r>
              <a:rPr lang="en" sz="700" b="1">
                <a:solidFill>
                  <a:srgbClr val="10343B"/>
                </a:solidFill>
                <a:latin typeface="Lato"/>
                <a:ea typeface="Lato"/>
                <a:cs typeface="Lato"/>
                <a:sym typeface="Lato"/>
              </a:rPr>
              <a:t>n</a:t>
            </a:r>
            <a:r>
              <a:rPr lang="en" sz="700" b="1" i="0" u="none" strike="noStrike" cap="none">
                <a:solidFill>
                  <a:srgbClr val="10343B"/>
                </a:solidFill>
                <a:latin typeface="Lato"/>
                <a:ea typeface="Lato"/>
                <a:cs typeface="Lato"/>
                <a:sym typeface="Lato"/>
              </a:rPr>
              <a:t>o </a:t>
            </a:r>
            <a:r>
              <a:rPr lang="en" sz="700" b="1">
                <a:solidFill>
                  <a:srgbClr val="10343B"/>
                </a:solidFill>
                <a:latin typeface="Lato"/>
                <a:ea typeface="Lato"/>
                <a:cs typeface="Lato"/>
                <a:sym typeface="Lato"/>
              </a:rPr>
              <a:t>l</a:t>
            </a:r>
            <a:r>
              <a:rPr lang="en" sz="700" b="1" i="0" u="none" strike="noStrike" cap="none">
                <a:solidFill>
                  <a:srgbClr val="10343B"/>
                </a:solidFill>
                <a:latin typeface="Lato"/>
                <a:ea typeface="Lato"/>
                <a:cs typeface="Lato"/>
                <a:sym typeface="Lato"/>
              </a:rPr>
              <a:t>imits</a:t>
            </a:r>
            <a:endParaRPr sz="700" b="1" i="0" u="none" strike="noStrike" cap="none">
              <a:solidFill>
                <a:srgbClr val="10343B"/>
              </a:solidFill>
              <a:latin typeface="Lato"/>
              <a:ea typeface="Lato"/>
              <a:cs typeface="Lato"/>
              <a:sym typeface="Lato"/>
            </a:endParaRPr>
          </a:p>
        </p:txBody>
      </p:sp>
      <p:sp>
        <p:nvSpPr>
          <p:cNvPr id="61" name="Google Shape;61;p10"/>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62" name="Google Shape;62;p10"/>
          <p:cNvPicPr preferRelativeResize="0"/>
          <p:nvPr/>
        </p:nvPicPr>
        <p:blipFill>
          <a:blip r:embed="rId2">
            <a:alphaModFix/>
          </a:blip>
          <a:stretch>
            <a:fillRect/>
          </a:stretch>
        </p:blipFill>
        <p:spPr>
          <a:xfrm>
            <a:off x="152400" y="4890632"/>
            <a:ext cx="1233500" cy="1559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00797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1pPr>
            <a:lvl2pPr lvl="1">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2pPr>
            <a:lvl3pPr lvl="2">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3pPr>
            <a:lvl4pPr lvl="3">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4pPr>
            <a:lvl5pPr lvl="4">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5pPr>
            <a:lvl6pPr lvl="5">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6pPr>
            <a:lvl7pPr lvl="6">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7pPr>
            <a:lvl8pPr lvl="7">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8pPr>
            <a:lvl9pPr lvl="8">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81000">
              <a:lnSpc>
                <a:spcPct val="100000"/>
              </a:lnSpc>
              <a:spcBef>
                <a:spcPts val="0"/>
              </a:spcBef>
              <a:spcAft>
                <a:spcPts val="0"/>
              </a:spcAft>
              <a:buClr>
                <a:srgbClr val="F3EFEE"/>
              </a:buClr>
              <a:buSzPts val="2400"/>
              <a:buFont typeface="Lato"/>
              <a:buChar char="●"/>
              <a:defRPr sz="2400">
                <a:solidFill>
                  <a:srgbClr val="F3EFEE"/>
                </a:solidFill>
                <a:latin typeface="Lato"/>
                <a:ea typeface="Lato"/>
                <a:cs typeface="Lato"/>
                <a:sym typeface="Lato"/>
              </a:defRPr>
            </a:lvl1pPr>
            <a:lvl2pPr marL="914400" lvl="1" indent="-361950">
              <a:lnSpc>
                <a:spcPct val="100000"/>
              </a:lnSpc>
              <a:spcBef>
                <a:spcPts val="1600"/>
              </a:spcBef>
              <a:spcAft>
                <a:spcPts val="0"/>
              </a:spcAft>
              <a:buClr>
                <a:srgbClr val="F3EFEE"/>
              </a:buClr>
              <a:buSzPts val="2100"/>
              <a:buFont typeface="Lato"/>
              <a:buChar char="○"/>
              <a:defRPr sz="2100">
                <a:solidFill>
                  <a:srgbClr val="F3EFEE"/>
                </a:solidFill>
                <a:latin typeface="Lato"/>
                <a:ea typeface="Lato"/>
                <a:cs typeface="Lato"/>
                <a:sym typeface="Lato"/>
              </a:defRPr>
            </a:lvl2pPr>
            <a:lvl3pPr marL="1371600" lvl="2" indent="-342900">
              <a:lnSpc>
                <a:spcPct val="100000"/>
              </a:lnSpc>
              <a:spcBef>
                <a:spcPts val="1600"/>
              </a:spcBef>
              <a:spcAft>
                <a:spcPts val="0"/>
              </a:spcAft>
              <a:buClr>
                <a:srgbClr val="F3EFEE"/>
              </a:buClr>
              <a:buSzPts val="1800"/>
              <a:buFont typeface="Lato"/>
              <a:buChar char="■"/>
              <a:defRPr sz="1800">
                <a:solidFill>
                  <a:srgbClr val="F3EFEE"/>
                </a:solidFill>
                <a:latin typeface="Lato"/>
                <a:ea typeface="Lato"/>
                <a:cs typeface="Lato"/>
                <a:sym typeface="Lato"/>
              </a:defRPr>
            </a:lvl3pPr>
            <a:lvl4pPr marL="1828800" lvl="3" indent="-330200">
              <a:lnSpc>
                <a:spcPct val="100000"/>
              </a:lnSpc>
              <a:spcBef>
                <a:spcPts val="1600"/>
              </a:spcBef>
              <a:spcAft>
                <a:spcPts val="0"/>
              </a:spcAft>
              <a:buClr>
                <a:srgbClr val="F3EFEE"/>
              </a:buClr>
              <a:buSzPts val="1600"/>
              <a:buFont typeface="Lato"/>
              <a:buChar char="●"/>
              <a:defRPr sz="1600">
                <a:solidFill>
                  <a:srgbClr val="F3EFEE"/>
                </a:solidFill>
                <a:latin typeface="Lato"/>
                <a:ea typeface="Lato"/>
                <a:cs typeface="Lato"/>
                <a:sym typeface="Lato"/>
              </a:defRPr>
            </a:lvl4pPr>
            <a:lvl5pPr marL="2286000" lvl="4"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5pPr>
            <a:lvl6pPr marL="2743200" lvl="5"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6pPr>
            <a:lvl7pPr marL="3200400" lvl="6"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7pPr>
            <a:lvl8pPr marL="3657600" lvl="7"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8pPr>
            <a:lvl9pPr marL="4114800" lvl="8" indent="-317500">
              <a:lnSpc>
                <a:spcPct val="100000"/>
              </a:lnSpc>
              <a:spcBef>
                <a:spcPts val="1600"/>
              </a:spcBef>
              <a:spcAft>
                <a:spcPts val="1600"/>
              </a:spcAft>
              <a:buClr>
                <a:srgbClr val="F3EFEE"/>
              </a:buClr>
              <a:buSzPts val="1400"/>
              <a:buFont typeface="Lato"/>
              <a:buChar char="■"/>
              <a:defRPr>
                <a:solidFill>
                  <a:srgbClr val="F3EFEE"/>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3" r:id="rId12"/>
    <p:sldLayoutId id="2147483661" r:id="rId13"/>
    <p:sldLayoutId id="2147483675" r:id="rId14"/>
    <p:sldLayoutId id="2147483665" r:id="rId15"/>
    <p:sldLayoutId id="2147483666" r:id="rId16"/>
    <p:sldLayoutId id="2147483667" r:id="rId17"/>
    <p:sldLayoutId id="2147483668"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hyperlink" Target="https://www.setda.org/main-coalitions/elearning/accessibility/" TargetMode="External"/><Relationship Id="rId3" Type="http://schemas.openxmlformats.org/officeDocument/2006/relationships/hyperlink" Target="http://bit.ly/AEMContinuityAccess" TargetMode="External"/><Relationship Id="rId7" Type="http://schemas.openxmlformats.org/officeDocument/2006/relationships/hyperlink" Target="https://www.parentcenterhub.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cast.org/" TargetMode="External"/><Relationship Id="rId5" Type="http://schemas.openxmlformats.org/officeDocument/2006/relationships/hyperlink" Target="https://www.atia.org/covid19-resources/" TargetMode="External"/><Relationship Id="rId4" Type="http://schemas.openxmlformats.org/officeDocument/2006/relationships/hyperlink" Target="https://www.at3center.net/stateprogr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www.surveymonkey.com/r/ZMMG2JN"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ctrTitle"/>
          </p:nvPr>
        </p:nvSpPr>
        <p:spPr>
          <a:xfrm>
            <a:off x="380461" y="1421170"/>
            <a:ext cx="8145142" cy="2297700"/>
          </a:xfrm>
          <a:prstGeom prst="rect">
            <a:avLst/>
          </a:prstGeom>
        </p:spPr>
        <p:txBody>
          <a:bodyPr spcFirstLastPara="1" wrap="square" lIns="91425" tIns="91425" rIns="91425" bIns="91425" anchor="b" anchorCtr="0">
            <a:noAutofit/>
          </a:bodyPr>
          <a:lstStyle/>
          <a:p>
            <a:r>
              <a:rPr lang="en-US" sz="4000"/>
              <a:t>We’re All in This Together: </a:t>
            </a:r>
            <a:br>
              <a:rPr lang="en-US" sz="4000"/>
            </a:br>
            <a:r>
              <a:rPr lang="en-US" sz="3200"/>
              <a:t>Four Cs for Supporting All Learners in the COVID-19 Crisis</a:t>
            </a:r>
            <a:endParaRPr lang="en-US" sz="5200" b="0">
              <a:latin typeface="Nunito"/>
              <a:ea typeface="Nunito"/>
              <a:cs typeface="Nunito"/>
            </a:endParaRPr>
          </a:p>
        </p:txBody>
      </p:sp>
      <p:sp>
        <p:nvSpPr>
          <p:cNvPr id="157" name="Google Shape;157;p26"/>
          <p:cNvSpPr txBox="1">
            <a:spLocks noGrp="1"/>
          </p:cNvSpPr>
          <p:nvPr>
            <p:ph type="subTitle" idx="1"/>
          </p:nvPr>
        </p:nvSpPr>
        <p:spPr>
          <a:xfrm>
            <a:off x="466725" y="416498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Nunito"/>
                <a:ea typeface="Nunito"/>
                <a:cs typeface="Nunito"/>
                <a:sym typeface="Nunito"/>
              </a:rPr>
              <a:t>April </a:t>
            </a:r>
            <a:r>
              <a:rPr lang="en" sz="1800">
                <a:latin typeface="Nunito"/>
                <a:ea typeface="Nunito"/>
                <a:cs typeface="Nunito"/>
                <a:sym typeface="Nunito"/>
              </a:rPr>
              <a:t>7, 2019</a:t>
            </a:r>
            <a:endParaRPr sz="1800">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0DD4C8-914F-4A06-AB4A-5A3DE8E039A8}"/>
              </a:ext>
            </a:extLst>
          </p:cNvPr>
          <p:cNvSpPr>
            <a:spLocks noGrp="1"/>
          </p:cNvSpPr>
          <p:nvPr>
            <p:ph type="title"/>
          </p:nvPr>
        </p:nvSpPr>
        <p:spPr/>
        <p:txBody>
          <a:bodyPr/>
          <a:lstStyle/>
          <a:p>
            <a:r>
              <a:rPr lang="en-US"/>
              <a:t>Working With Districts Nationwide</a:t>
            </a:r>
          </a:p>
        </p:txBody>
      </p:sp>
      <p:sp>
        <p:nvSpPr>
          <p:cNvPr id="7" name="Text Placeholder 6">
            <a:extLst>
              <a:ext uri="{FF2B5EF4-FFF2-40B4-BE49-F238E27FC236}">
                <a16:creationId xmlns:a16="http://schemas.microsoft.com/office/drawing/2014/main" id="{6A3FC22D-E978-4B20-902C-4F6B45573ADA}"/>
              </a:ext>
            </a:extLst>
          </p:cNvPr>
          <p:cNvSpPr>
            <a:spLocks noGrp="1"/>
          </p:cNvSpPr>
          <p:nvPr>
            <p:ph type="body" idx="1"/>
          </p:nvPr>
        </p:nvSpPr>
        <p:spPr>
          <a:xfrm>
            <a:off x="243135" y="1546019"/>
            <a:ext cx="3764820" cy="2710200"/>
          </a:xfrm>
        </p:spPr>
        <p:txBody>
          <a:bodyPr/>
          <a:lstStyle/>
          <a:p>
            <a:pPr>
              <a:spcAft>
                <a:spcPts val="1500"/>
              </a:spcAft>
            </a:pPr>
            <a:r>
              <a:rPr lang="en-US" sz="1700"/>
              <a:t>Lessons learned from Knowledge Development Districts </a:t>
            </a:r>
            <a:endParaRPr lang="en-US"/>
          </a:p>
          <a:p>
            <a:pPr>
              <a:spcAft>
                <a:spcPts val="1500"/>
              </a:spcAft>
            </a:pPr>
            <a:r>
              <a:rPr lang="en-US" sz="1700"/>
              <a:t>Targeted technical assistance to Framework Development Districts </a:t>
            </a:r>
          </a:p>
          <a:p>
            <a:pPr>
              <a:spcAft>
                <a:spcPts val="1500"/>
              </a:spcAft>
            </a:pPr>
            <a:r>
              <a:rPr lang="en-US" sz="1700"/>
              <a:t>Universal technical assistance to all districts, especially as we weather this time of crisis</a:t>
            </a:r>
          </a:p>
        </p:txBody>
      </p:sp>
      <p:pic>
        <p:nvPicPr>
          <p:cNvPr id="2" name="Picture 2" descr="A picture containing text, map&#10;&#10;Description generated with very high confidence">
            <a:extLst>
              <a:ext uri="{FF2B5EF4-FFF2-40B4-BE49-F238E27FC236}">
                <a16:creationId xmlns:a16="http://schemas.microsoft.com/office/drawing/2014/main" id="{F795174F-53E8-4E1F-BC78-D0CFB27F1B82}"/>
              </a:ext>
            </a:extLst>
          </p:cNvPr>
          <p:cNvPicPr>
            <a:picLocks noChangeAspect="1"/>
          </p:cNvPicPr>
          <p:nvPr/>
        </p:nvPicPr>
        <p:blipFill>
          <a:blip r:embed="rId3"/>
          <a:stretch>
            <a:fillRect/>
          </a:stretch>
        </p:blipFill>
        <p:spPr>
          <a:xfrm>
            <a:off x="4267919" y="1542307"/>
            <a:ext cx="4425350" cy="3223451"/>
          </a:xfrm>
          <a:prstGeom prst="rect">
            <a:avLst/>
          </a:prstGeom>
        </p:spPr>
      </p:pic>
    </p:spTree>
    <p:extLst>
      <p:ext uri="{BB962C8B-B14F-4D97-AF65-F5344CB8AC3E}">
        <p14:creationId xmlns:p14="http://schemas.microsoft.com/office/powerpoint/2010/main" val="183356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6429-BE75-44FD-B2E7-1ACB61B3ECAA}"/>
              </a:ext>
            </a:extLst>
          </p:cNvPr>
          <p:cNvSpPr>
            <a:spLocks noGrp="1"/>
          </p:cNvSpPr>
          <p:nvPr>
            <p:ph type="title"/>
          </p:nvPr>
        </p:nvSpPr>
        <p:spPr/>
        <p:txBody>
          <a:bodyPr/>
          <a:lstStyle/>
          <a:p>
            <a:r>
              <a:rPr lang="en-US"/>
              <a:t>CITES Framework and the National Education Technology Plan (NETP)</a:t>
            </a:r>
          </a:p>
        </p:txBody>
      </p:sp>
      <p:pic>
        <p:nvPicPr>
          <p:cNvPr id="5" name="Picture 4" descr="Screenshot of cites.cast.org Framing the Future of Learning with Technology ">
            <a:extLst>
              <a:ext uri="{FF2B5EF4-FFF2-40B4-BE49-F238E27FC236}">
                <a16:creationId xmlns:a16="http://schemas.microsoft.com/office/drawing/2014/main" id="{3834089F-6400-4000-850E-04CFF13661C7}"/>
              </a:ext>
            </a:extLst>
          </p:cNvPr>
          <p:cNvPicPr>
            <a:picLocks noChangeAspect="1"/>
          </p:cNvPicPr>
          <p:nvPr/>
        </p:nvPicPr>
        <p:blipFill>
          <a:blip r:embed="rId3"/>
          <a:stretch>
            <a:fillRect/>
          </a:stretch>
        </p:blipFill>
        <p:spPr>
          <a:xfrm>
            <a:off x="577408" y="916968"/>
            <a:ext cx="8253781" cy="3208632"/>
          </a:xfrm>
          <a:prstGeom prst="rect">
            <a:avLst/>
          </a:prstGeom>
        </p:spPr>
      </p:pic>
      <p:sp>
        <p:nvSpPr>
          <p:cNvPr id="6" name="TextBox 5">
            <a:extLst>
              <a:ext uri="{FF2B5EF4-FFF2-40B4-BE49-F238E27FC236}">
                <a16:creationId xmlns:a16="http://schemas.microsoft.com/office/drawing/2014/main" id="{3F823A3F-CB67-451E-9721-20999191E409}"/>
              </a:ext>
            </a:extLst>
          </p:cNvPr>
          <p:cNvSpPr txBox="1"/>
          <p:nvPr/>
        </p:nvSpPr>
        <p:spPr>
          <a:xfrm>
            <a:off x="2001214" y="4226429"/>
            <a:ext cx="5406171" cy="307777"/>
          </a:xfrm>
          <a:prstGeom prst="rect">
            <a:avLst/>
          </a:prstGeom>
          <a:noFill/>
        </p:spPr>
        <p:txBody>
          <a:bodyPr wrap="square" rtlCol="0">
            <a:spAutoFit/>
          </a:bodyPr>
          <a:lstStyle/>
          <a:p>
            <a:r>
              <a:rPr lang="en-US" i="1"/>
              <a:t>CITES is using the NETP as a foundation for our Framework</a:t>
            </a:r>
          </a:p>
        </p:txBody>
      </p:sp>
    </p:spTree>
    <p:extLst>
      <p:ext uri="{BB962C8B-B14F-4D97-AF65-F5344CB8AC3E}">
        <p14:creationId xmlns:p14="http://schemas.microsoft.com/office/powerpoint/2010/main" val="1557613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EAE01E3-07EE-4E60-9D1D-DE35D562F50E}"/>
              </a:ext>
            </a:extLst>
          </p:cNvPr>
          <p:cNvSpPr>
            <a:spLocks noGrp="1"/>
          </p:cNvSpPr>
          <p:nvPr>
            <p:ph type="body" idx="2"/>
          </p:nvPr>
        </p:nvSpPr>
        <p:spPr>
          <a:xfrm>
            <a:off x="4289804" y="1412052"/>
            <a:ext cx="3999900" cy="2710200"/>
          </a:xfrm>
        </p:spPr>
        <p:txBody>
          <a:bodyPr/>
          <a:lstStyle/>
          <a:p>
            <a:r>
              <a:rPr lang="en-US"/>
              <a:t>If technology systems work together, it increases the chances for students to be successful learners in this new distance education environment.</a:t>
            </a:r>
          </a:p>
        </p:txBody>
      </p:sp>
      <p:pic>
        <p:nvPicPr>
          <p:cNvPr id="1026" name="Picture 2" descr="Vector Illustration Of Urgent Message On Sticky Paper, Isolated ...">
            <a:extLst>
              <a:ext uri="{FF2B5EF4-FFF2-40B4-BE49-F238E27FC236}">
                <a16:creationId xmlns:a16="http://schemas.microsoft.com/office/drawing/2014/main" id="{FF0D7EF1-1C2B-422A-9949-B1E0E5E02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58" y="1413730"/>
            <a:ext cx="2736533" cy="2736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E1B16A-D1D6-4959-B2C8-9449454FFB0C}"/>
              </a:ext>
            </a:extLst>
          </p:cNvPr>
          <p:cNvSpPr>
            <a:spLocks noGrp="1"/>
          </p:cNvSpPr>
          <p:nvPr>
            <p:ph type="title"/>
          </p:nvPr>
        </p:nvSpPr>
        <p:spPr/>
        <p:txBody>
          <a:bodyPr/>
          <a:lstStyle/>
          <a:p>
            <a:r>
              <a:rPr lang="en-US"/>
              <a:t>The Time Is Now!</a:t>
            </a:r>
          </a:p>
        </p:txBody>
      </p:sp>
    </p:spTree>
    <p:extLst>
      <p:ext uri="{BB962C8B-B14F-4D97-AF65-F5344CB8AC3E}">
        <p14:creationId xmlns:p14="http://schemas.microsoft.com/office/powerpoint/2010/main" val="27179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626C5-FBF7-4356-9354-5E239B712FBF}"/>
              </a:ext>
            </a:extLst>
          </p:cNvPr>
          <p:cNvSpPr>
            <a:spLocks noGrp="1"/>
          </p:cNvSpPr>
          <p:nvPr>
            <p:ph type="title"/>
          </p:nvPr>
        </p:nvSpPr>
        <p:spPr>
          <a:xfrm>
            <a:off x="460950" y="2065350"/>
            <a:ext cx="8222100" cy="1012800"/>
          </a:xfrm>
        </p:spPr>
        <p:txBody>
          <a:bodyPr/>
          <a:lstStyle/>
          <a:p>
            <a:r>
              <a:rPr lang="en-US"/>
              <a:t>4 Cs to Focus On</a:t>
            </a:r>
          </a:p>
        </p:txBody>
      </p:sp>
    </p:spTree>
    <p:extLst>
      <p:ext uri="{BB962C8B-B14F-4D97-AF65-F5344CB8AC3E}">
        <p14:creationId xmlns:p14="http://schemas.microsoft.com/office/powerpoint/2010/main" val="240225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8DD3B-6098-4CAC-BF5B-F32892E9D9AA}"/>
              </a:ext>
            </a:extLst>
          </p:cNvPr>
          <p:cNvSpPr>
            <a:spLocks noGrp="1"/>
          </p:cNvSpPr>
          <p:nvPr>
            <p:ph type="title"/>
          </p:nvPr>
        </p:nvSpPr>
        <p:spPr/>
        <p:txBody>
          <a:bodyPr/>
          <a:lstStyle/>
          <a:p>
            <a:r>
              <a:rPr lang="en-US"/>
              <a:t>4 Cs</a:t>
            </a:r>
          </a:p>
        </p:txBody>
      </p:sp>
      <p:sp>
        <p:nvSpPr>
          <p:cNvPr id="6" name="Text Placeholder 5">
            <a:extLst>
              <a:ext uri="{FF2B5EF4-FFF2-40B4-BE49-F238E27FC236}">
                <a16:creationId xmlns:a16="http://schemas.microsoft.com/office/drawing/2014/main" id="{8969268E-162A-414C-B60B-6E65706B1467}"/>
              </a:ext>
            </a:extLst>
          </p:cNvPr>
          <p:cNvSpPr>
            <a:spLocks noGrp="1"/>
          </p:cNvSpPr>
          <p:nvPr>
            <p:ph type="body" idx="4294967295"/>
          </p:nvPr>
        </p:nvSpPr>
        <p:spPr>
          <a:xfrm>
            <a:off x="7181850" y="1385888"/>
            <a:ext cx="1962150" cy="2709862"/>
          </a:xfrm>
        </p:spPr>
        <p:txBody>
          <a:bodyPr/>
          <a:lstStyle/>
          <a:p>
            <a:pPr marL="76200" indent="0">
              <a:buNone/>
            </a:pPr>
            <a:r>
              <a:rPr lang="en-US"/>
              <a:t>Communication</a:t>
            </a:r>
          </a:p>
        </p:txBody>
      </p:sp>
      <p:sp>
        <p:nvSpPr>
          <p:cNvPr id="7" name="Text Placeholder 6">
            <a:extLst>
              <a:ext uri="{FF2B5EF4-FFF2-40B4-BE49-F238E27FC236}">
                <a16:creationId xmlns:a16="http://schemas.microsoft.com/office/drawing/2014/main" id="{0241F6C9-8023-4A5C-B25B-8D507E75290B}"/>
              </a:ext>
            </a:extLst>
          </p:cNvPr>
          <p:cNvSpPr>
            <a:spLocks noGrp="1"/>
          </p:cNvSpPr>
          <p:nvPr>
            <p:ph type="body" idx="4294967295"/>
          </p:nvPr>
        </p:nvSpPr>
        <p:spPr>
          <a:xfrm>
            <a:off x="7180263" y="1385888"/>
            <a:ext cx="1963737" cy="2709862"/>
          </a:xfrm>
        </p:spPr>
        <p:txBody>
          <a:bodyPr/>
          <a:lstStyle/>
          <a:p>
            <a:pPr marL="76200" indent="0">
              <a:buNone/>
            </a:pPr>
            <a:r>
              <a:rPr lang="en-US"/>
              <a:t>Continuity</a:t>
            </a:r>
          </a:p>
        </p:txBody>
      </p:sp>
      <p:graphicFrame>
        <p:nvGraphicFramePr>
          <p:cNvPr id="10" name="Diagram 9" descr="A grid of coordination, collaboration, communication, and continuity with technology in the center">
            <a:extLst>
              <a:ext uri="{FF2B5EF4-FFF2-40B4-BE49-F238E27FC236}">
                <a16:creationId xmlns:a16="http://schemas.microsoft.com/office/drawing/2014/main" id="{B5418DDD-E6CC-4280-89B9-FF6C6603D54B}"/>
              </a:ext>
            </a:extLst>
          </p:cNvPr>
          <p:cNvGraphicFramePr/>
          <p:nvPr>
            <p:extLst>
              <p:ext uri="{D42A27DB-BD31-4B8C-83A1-F6EECF244321}">
                <p14:modId xmlns:p14="http://schemas.microsoft.com/office/powerpoint/2010/main" val="3908900624"/>
              </p:ext>
            </p:extLst>
          </p:nvPr>
        </p:nvGraphicFramePr>
        <p:xfrm>
          <a:off x="1524000" y="1243648"/>
          <a:ext cx="6035040" cy="321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73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69B4-DE4E-4C5B-A663-0A96D63135E2}"/>
              </a:ext>
            </a:extLst>
          </p:cNvPr>
          <p:cNvSpPr>
            <a:spLocks noGrp="1"/>
          </p:cNvSpPr>
          <p:nvPr>
            <p:ph type="title"/>
          </p:nvPr>
        </p:nvSpPr>
        <p:spPr/>
        <p:txBody>
          <a:bodyPr/>
          <a:lstStyle/>
          <a:p>
            <a:r>
              <a:rPr lang="en-US"/>
              <a:t>4 Cs -The Who, The What and the How</a:t>
            </a:r>
          </a:p>
        </p:txBody>
      </p:sp>
      <p:sp>
        <p:nvSpPr>
          <p:cNvPr id="3" name="Text Placeholder 2">
            <a:extLst>
              <a:ext uri="{FF2B5EF4-FFF2-40B4-BE49-F238E27FC236}">
                <a16:creationId xmlns:a16="http://schemas.microsoft.com/office/drawing/2014/main" id="{276F02D1-DFAE-4E0A-8A37-4EBCE4A9829E}"/>
              </a:ext>
            </a:extLst>
          </p:cNvPr>
          <p:cNvSpPr>
            <a:spLocks noGrp="1"/>
          </p:cNvSpPr>
          <p:nvPr>
            <p:ph type="body" idx="1"/>
          </p:nvPr>
        </p:nvSpPr>
        <p:spPr/>
        <p:txBody>
          <a:bodyPr/>
          <a:lstStyle/>
          <a:p>
            <a:pPr marL="76200" indent="0">
              <a:spcAft>
                <a:spcPts val="1000"/>
              </a:spcAft>
              <a:buNone/>
            </a:pPr>
            <a:r>
              <a:rPr lang="en-US"/>
              <a:t>The WHO is consistent across all four Cs</a:t>
            </a:r>
          </a:p>
          <a:p>
            <a:pPr>
              <a:spcAft>
                <a:spcPts val="1000"/>
              </a:spcAft>
            </a:pPr>
            <a:r>
              <a:rPr lang="en-US"/>
              <a:t>Educational administrators, general education teachers, special education teachers, parents and guardians, and students</a:t>
            </a:r>
          </a:p>
          <a:p>
            <a:pPr>
              <a:spcAft>
                <a:spcPts val="1000"/>
              </a:spcAft>
            </a:pPr>
            <a:r>
              <a:rPr lang="en-US"/>
              <a:t>Leaders in InfoTech, EdTech, and Assistive Technology</a:t>
            </a:r>
          </a:p>
          <a:p>
            <a:pPr marL="76200" indent="0">
              <a:spcAft>
                <a:spcPts val="1000"/>
              </a:spcAft>
              <a:buNone/>
            </a:pPr>
            <a:endParaRPr lang="en-US"/>
          </a:p>
          <a:p>
            <a:pPr marL="76200" indent="0">
              <a:buNone/>
            </a:pPr>
            <a:endParaRPr lang="en-US"/>
          </a:p>
        </p:txBody>
      </p:sp>
    </p:spTree>
    <p:extLst>
      <p:ext uri="{BB962C8B-B14F-4D97-AF65-F5344CB8AC3E}">
        <p14:creationId xmlns:p14="http://schemas.microsoft.com/office/powerpoint/2010/main" val="3017847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E8EF-09BA-4684-9026-8759BFED10F9}"/>
              </a:ext>
            </a:extLst>
          </p:cNvPr>
          <p:cNvSpPr>
            <a:spLocks noGrp="1"/>
          </p:cNvSpPr>
          <p:nvPr>
            <p:ph type="title"/>
          </p:nvPr>
        </p:nvSpPr>
        <p:spPr/>
        <p:txBody>
          <a:bodyPr/>
          <a:lstStyle/>
          <a:p>
            <a:r>
              <a:rPr lang="en-US"/>
              <a:t>Continuity: Getting Started</a:t>
            </a:r>
          </a:p>
        </p:txBody>
      </p:sp>
      <p:sp>
        <p:nvSpPr>
          <p:cNvPr id="3" name="Text Placeholder 2">
            <a:extLst>
              <a:ext uri="{FF2B5EF4-FFF2-40B4-BE49-F238E27FC236}">
                <a16:creationId xmlns:a16="http://schemas.microsoft.com/office/drawing/2014/main" id="{33E24542-105B-45EB-B082-84DABA9CA5CF}"/>
              </a:ext>
            </a:extLst>
          </p:cNvPr>
          <p:cNvSpPr>
            <a:spLocks noGrp="1"/>
          </p:cNvSpPr>
          <p:nvPr>
            <p:ph type="body" idx="1"/>
          </p:nvPr>
        </p:nvSpPr>
        <p:spPr>
          <a:xfrm>
            <a:off x="1233900" y="1321368"/>
            <a:ext cx="4393527" cy="2710200"/>
          </a:xfrm>
        </p:spPr>
        <p:txBody>
          <a:bodyPr/>
          <a:lstStyle/>
          <a:p>
            <a:pPr marL="76200" indent="0">
              <a:spcAft>
                <a:spcPts val="1000"/>
              </a:spcAft>
              <a:buNone/>
            </a:pPr>
            <a:r>
              <a:rPr lang="en-US" sz="2000" b="1" dirty="0">
                <a:latin typeface="Nunito"/>
              </a:rPr>
              <a:t>WHAT? </a:t>
            </a:r>
            <a:r>
              <a:rPr lang="en-US" sz="1800" dirty="0">
                <a:latin typeface="Nunito"/>
              </a:rPr>
              <a:t>Moving from F2F to Online teaching and learning</a:t>
            </a:r>
            <a:endParaRPr lang="en-US" sz="2000" dirty="0">
              <a:latin typeface="Nunito"/>
            </a:endParaRPr>
          </a:p>
          <a:p>
            <a:pPr marL="76200" indent="0">
              <a:spcAft>
                <a:spcPts val="1000"/>
              </a:spcAft>
              <a:buNone/>
            </a:pPr>
            <a:r>
              <a:rPr lang="en-US" sz="2000" b="1" dirty="0">
                <a:latin typeface="Nunito"/>
              </a:rPr>
              <a:t>HOW?</a:t>
            </a:r>
            <a:r>
              <a:rPr lang="en-US" sz="2000" dirty="0">
                <a:latin typeface="Nunito"/>
              </a:rPr>
              <a:t> </a:t>
            </a:r>
            <a:endParaRPr lang="en-US" sz="1400" dirty="0">
              <a:latin typeface="Nunito"/>
            </a:endParaRPr>
          </a:p>
          <a:p>
            <a:pPr marL="361950" indent="-285750">
              <a:spcAft>
                <a:spcPts val="1000"/>
              </a:spcAft>
            </a:pPr>
            <a:r>
              <a:rPr lang="en-US" sz="1800" dirty="0">
                <a:latin typeface="Nunito"/>
              </a:rPr>
              <a:t>When possible, continue with what was working and familiar in the classroom setting</a:t>
            </a:r>
          </a:p>
          <a:p>
            <a:pPr marL="361950" indent="-285750">
              <a:spcAft>
                <a:spcPts val="1000"/>
              </a:spcAft>
            </a:pPr>
            <a:r>
              <a:rPr lang="en-US" sz="1800" dirty="0">
                <a:latin typeface="Nunito"/>
              </a:rPr>
              <a:t>Minimize the introduction of new digital materials and technologies</a:t>
            </a:r>
            <a:endParaRPr lang="en-US" sz="1800" dirty="0"/>
          </a:p>
          <a:p>
            <a:pPr marL="361950" indent="-285750">
              <a:spcAft>
                <a:spcPts val="1000"/>
              </a:spcAft>
            </a:pPr>
            <a:r>
              <a:rPr lang="en-US" sz="1800" dirty="0">
                <a:latin typeface="Nunito"/>
              </a:rPr>
              <a:t>Take it slow. Build on success.</a:t>
            </a:r>
          </a:p>
          <a:p>
            <a:pPr marL="361950" indent="-285750">
              <a:spcAft>
                <a:spcPts val="1000"/>
              </a:spcAft>
            </a:pPr>
            <a:endParaRPr lang="en-US" sz="1700" dirty="0">
              <a:latin typeface="Nunito"/>
            </a:endParaRPr>
          </a:p>
          <a:p>
            <a:pPr>
              <a:lnSpc>
                <a:spcPct val="150000"/>
              </a:lnSpc>
            </a:pPr>
            <a:endParaRPr lang="en-US" sz="1700" dirty="0">
              <a:latin typeface="Nunito"/>
            </a:endParaRPr>
          </a:p>
          <a:p>
            <a:pPr marL="76200" indent="0">
              <a:buNone/>
            </a:pPr>
            <a:endParaRPr lang="en-US" sz="1700" dirty="0"/>
          </a:p>
        </p:txBody>
      </p:sp>
      <p:grpSp>
        <p:nvGrpSpPr>
          <p:cNvPr id="7" name="Group 6" descr="Past, Now, Future arrow, red circle focusing on now. ">
            <a:extLst>
              <a:ext uri="{FF2B5EF4-FFF2-40B4-BE49-F238E27FC236}">
                <a16:creationId xmlns:a16="http://schemas.microsoft.com/office/drawing/2014/main" id="{B3F4DA76-0A48-476B-AF27-5C5C530738FB}"/>
              </a:ext>
            </a:extLst>
          </p:cNvPr>
          <p:cNvGrpSpPr/>
          <p:nvPr/>
        </p:nvGrpSpPr>
        <p:grpSpPr>
          <a:xfrm>
            <a:off x="5627427" y="2080327"/>
            <a:ext cx="3268898" cy="1192281"/>
            <a:chOff x="5523979" y="1764513"/>
            <a:chExt cx="3268898" cy="1192281"/>
          </a:xfrm>
        </p:grpSpPr>
        <p:graphicFrame>
          <p:nvGraphicFramePr>
            <p:cNvPr id="4" name="Diagram 3" descr="Past, Now, Future - graphic of an arrow focusing on now">
              <a:extLst>
                <a:ext uri="{FF2B5EF4-FFF2-40B4-BE49-F238E27FC236}">
                  <a16:creationId xmlns:a16="http://schemas.microsoft.com/office/drawing/2014/main" id="{F6BE05A4-3F1A-4B6D-A109-1D812A74F6FE}"/>
                </a:ext>
              </a:extLst>
            </p:cNvPr>
            <p:cNvGraphicFramePr/>
            <p:nvPr>
              <p:extLst>
                <p:ext uri="{D42A27DB-BD31-4B8C-83A1-F6EECF244321}">
                  <p14:modId xmlns:p14="http://schemas.microsoft.com/office/powerpoint/2010/main" val="3816151934"/>
                </p:ext>
              </p:extLst>
            </p:nvPr>
          </p:nvGraphicFramePr>
          <p:xfrm>
            <a:off x="5523979" y="1802091"/>
            <a:ext cx="3268898" cy="917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512C13F1-BA40-40BC-878B-D583B59FD3D2}"/>
                </a:ext>
              </a:extLst>
            </p:cNvPr>
            <p:cNvSpPr/>
            <p:nvPr/>
          </p:nvSpPr>
          <p:spPr>
            <a:xfrm>
              <a:off x="6613742" y="1764513"/>
              <a:ext cx="790235" cy="11922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0663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E8EF-09BA-4684-9026-8759BFED10F9}"/>
              </a:ext>
            </a:extLst>
          </p:cNvPr>
          <p:cNvSpPr>
            <a:spLocks noGrp="1"/>
          </p:cNvSpPr>
          <p:nvPr>
            <p:ph type="title"/>
          </p:nvPr>
        </p:nvSpPr>
        <p:spPr/>
        <p:txBody>
          <a:bodyPr/>
          <a:lstStyle/>
          <a:p>
            <a:r>
              <a:rPr lang="en-US"/>
              <a:t>Communication</a:t>
            </a:r>
          </a:p>
        </p:txBody>
      </p:sp>
      <p:sp>
        <p:nvSpPr>
          <p:cNvPr id="3" name="Text Placeholder 2">
            <a:extLst>
              <a:ext uri="{FF2B5EF4-FFF2-40B4-BE49-F238E27FC236}">
                <a16:creationId xmlns:a16="http://schemas.microsoft.com/office/drawing/2014/main" id="{33E24542-105B-45EB-B082-84DABA9CA5CF}"/>
              </a:ext>
            </a:extLst>
          </p:cNvPr>
          <p:cNvSpPr>
            <a:spLocks noGrp="1"/>
          </p:cNvSpPr>
          <p:nvPr>
            <p:ph type="body" idx="1"/>
          </p:nvPr>
        </p:nvSpPr>
        <p:spPr>
          <a:xfrm>
            <a:off x="1233900" y="1125425"/>
            <a:ext cx="4455915" cy="2710200"/>
          </a:xfrm>
        </p:spPr>
        <p:txBody>
          <a:bodyPr/>
          <a:lstStyle/>
          <a:p>
            <a:pPr marL="76200" indent="0">
              <a:spcAft>
                <a:spcPts val="1000"/>
              </a:spcAft>
              <a:buNone/>
            </a:pPr>
            <a:r>
              <a:rPr lang="en-US" sz="2000" b="1">
                <a:latin typeface="Nunito"/>
              </a:rPr>
              <a:t>WHAT?</a:t>
            </a:r>
            <a:r>
              <a:rPr lang="en-US" sz="2000">
                <a:latin typeface="Nunito"/>
              </a:rPr>
              <a:t> </a:t>
            </a:r>
            <a:r>
              <a:rPr lang="en-US" sz="1700">
                <a:latin typeface="Nunito"/>
              </a:rPr>
              <a:t>Building a communication system that can be used to build trust,  maintain connections, and support work</a:t>
            </a:r>
            <a:endParaRPr lang="en-US"/>
          </a:p>
          <a:p>
            <a:pPr marL="76200" indent="0">
              <a:spcAft>
                <a:spcPts val="1000"/>
              </a:spcAft>
              <a:buNone/>
            </a:pPr>
            <a:r>
              <a:rPr lang="en-US" sz="2000" b="1">
                <a:latin typeface="Nunito"/>
              </a:rPr>
              <a:t>HOW?</a:t>
            </a:r>
            <a:endParaRPr lang="en-US" sz="2000">
              <a:latin typeface="Nunito"/>
            </a:endParaRPr>
          </a:p>
          <a:p>
            <a:pPr marL="361950" indent="-285750">
              <a:spcAft>
                <a:spcPts val="1000"/>
              </a:spcAft>
            </a:pPr>
            <a:r>
              <a:rPr lang="en-US" sz="1700">
                <a:latin typeface="Nunito"/>
              </a:rPr>
              <a:t>Determine what communication tools and strategies will be used under what conditions</a:t>
            </a:r>
            <a:endParaRPr lang="en-US">
              <a:latin typeface="Nunito"/>
            </a:endParaRPr>
          </a:p>
          <a:p>
            <a:pPr marL="361950" indent="-285750">
              <a:spcAft>
                <a:spcPts val="1000"/>
              </a:spcAft>
            </a:pPr>
            <a:r>
              <a:rPr lang="en-US" sz="1700">
                <a:latin typeface="Nunito"/>
              </a:rPr>
              <a:t>Be clear on who to contact, under what circumstances by what means; </a:t>
            </a:r>
            <a:endParaRPr lang="en-US">
              <a:latin typeface="Nunito"/>
            </a:endParaRPr>
          </a:p>
          <a:p>
            <a:pPr marL="361950" indent="-285750">
              <a:spcAft>
                <a:spcPts val="1000"/>
              </a:spcAft>
            </a:pPr>
            <a:r>
              <a:rPr lang="en-US" sz="1700">
                <a:latin typeface="Nunito"/>
              </a:rPr>
              <a:t>Set schedules that are mutually agreed upon</a:t>
            </a:r>
            <a:endParaRPr lang="en-US">
              <a:latin typeface="Nunito"/>
            </a:endParaRPr>
          </a:p>
          <a:p>
            <a:pPr marL="76200" indent="0">
              <a:buNone/>
            </a:pPr>
            <a:endParaRPr lang="en-US" sz="1800"/>
          </a:p>
          <a:p>
            <a:pPr>
              <a:lnSpc>
                <a:spcPct val="150000"/>
              </a:lnSpc>
            </a:pPr>
            <a:endParaRPr lang="en-US" sz="1800"/>
          </a:p>
          <a:p>
            <a:pPr>
              <a:lnSpc>
                <a:spcPct val="150000"/>
              </a:lnSpc>
            </a:pPr>
            <a:endParaRPr lang="en-US" sz="1800"/>
          </a:p>
        </p:txBody>
      </p:sp>
      <p:pic>
        <p:nvPicPr>
          <p:cNvPr id="4" name="Picture 4" descr="Multiple means for communicating at a distance. &#10;">
            <a:extLst>
              <a:ext uri="{FF2B5EF4-FFF2-40B4-BE49-F238E27FC236}">
                <a16:creationId xmlns:a16="http://schemas.microsoft.com/office/drawing/2014/main" id="{95E47BB7-AFD0-457C-8C44-ADDF3DC00EB8}"/>
              </a:ext>
            </a:extLst>
          </p:cNvPr>
          <p:cNvPicPr>
            <a:picLocks noChangeAspect="1"/>
          </p:cNvPicPr>
          <p:nvPr/>
        </p:nvPicPr>
        <p:blipFill>
          <a:blip r:embed="rId3"/>
          <a:stretch>
            <a:fillRect/>
          </a:stretch>
        </p:blipFill>
        <p:spPr>
          <a:xfrm>
            <a:off x="5927480" y="1489563"/>
            <a:ext cx="2819400" cy="2102826"/>
          </a:xfrm>
          <a:prstGeom prst="rect">
            <a:avLst/>
          </a:prstGeom>
        </p:spPr>
      </p:pic>
    </p:spTree>
    <p:extLst>
      <p:ext uri="{BB962C8B-B14F-4D97-AF65-F5344CB8AC3E}">
        <p14:creationId xmlns:p14="http://schemas.microsoft.com/office/powerpoint/2010/main" val="495047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E8EF-09BA-4684-9026-8759BFED10F9}"/>
              </a:ext>
            </a:extLst>
          </p:cNvPr>
          <p:cNvSpPr>
            <a:spLocks noGrp="1"/>
          </p:cNvSpPr>
          <p:nvPr>
            <p:ph type="title"/>
          </p:nvPr>
        </p:nvSpPr>
        <p:spPr/>
        <p:txBody>
          <a:bodyPr/>
          <a:lstStyle/>
          <a:p>
            <a:r>
              <a:rPr lang="en-US"/>
              <a:t>Coordination</a:t>
            </a:r>
          </a:p>
        </p:txBody>
      </p:sp>
      <p:sp>
        <p:nvSpPr>
          <p:cNvPr id="3" name="Text Placeholder 2">
            <a:extLst>
              <a:ext uri="{FF2B5EF4-FFF2-40B4-BE49-F238E27FC236}">
                <a16:creationId xmlns:a16="http://schemas.microsoft.com/office/drawing/2014/main" id="{33E24542-105B-45EB-B082-84DABA9CA5CF}"/>
              </a:ext>
            </a:extLst>
          </p:cNvPr>
          <p:cNvSpPr>
            <a:spLocks noGrp="1"/>
          </p:cNvSpPr>
          <p:nvPr>
            <p:ph type="body" idx="1"/>
          </p:nvPr>
        </p:nvSpPr>
        <p:spPr>
          <a:xfrm>
            <a:off x="962334" y="1172870"/>
            <a:ext cx="4661868" cy="2710200"/>
          </a:xfrm>
        </p:spPr>
        <p:txBody>
          <a:bodyPr/>
          <a:lstStyle/>
          <a:p>
            <a:pPr marL="76200" indent="0">
              <a:spcAft>
                <a:spcPts val="1000"/>
              </a:spcAft>
              <a:buNone/>
            </a:pPr>
            <a:r>
              <a:rPr lang="en-US" sz="2000" b="1">
                <a:latin typeface="Nunito"/>
              </a:rPr>
              <a:t>WHAT? </a:t>
            </a:r>
            <a:r>
              <a:rPr lang="en-US" sz="1700">
                <a:latin typeface="Nunito"/>
              </a:rPr>
              <a:t>Coordinate services so that all students and families have what they need to participate and achieve while learning at a distance</a:t>
            </a:r>
          </a:p>
          <a:p>
            <a:pPr marL="76200" indent="0">
              <a:spcAft>
                <a:spcPts val="1000"/>
              </a:spcAft>
              <a:buNone/>
            </a:pPr>
            <a:r>
              <a:rPr lang="en-US" sz="2000" b="1">
                <a:latin typeface="Nunito"/>
              </a:rPr>
              <a:t>HOW?</a:t>
            </a:r>
          </a:p>
          <a:p>
            <a:pPr marL="361950" indent="-285750">
              <a:spcAft>
                <a:spcPts val="1000"/>
              </a:spcAft>
            </a:pPr>
            <a:r>
              <a:rPr lang="en-US" sz="1700">
                <a:latin typeface="Nunito"/>
              </a:rPr>
              <a:t>Determine what tech and strategies are being used and how to build upon them as needed</a:t>
            </a:r>
          </a:p>
          <a:p>
            <a:pPr marL="361950" indent="-285750">
              <a:spcAft>
                <a:spcPts val="1000"/>
              </a:spcAft>
            </a:pPr>
            <a:r>
              <a:rPr lang="en-US" sz="1700">
                <a:latin typeface="Nunito"/>
              </a:rPr>
              <a:t>Provide initial and ongoing support</a:t>
            </a:r>
          </a:p>
          <a:p>
            <a:pPr marL="361950" indent="-285750">
              <a:spcAft>
                <a:spcPts val="1000"/>
              </a:spcAft>
            </a:pPr>
            <a:r>
              <a:rPr lang="en-US" sz="1700">
                <a:latin typeface="Nunito"/>
              </a:rPr>
              <a:t>Develop strategies for students who do not have or cannot benefit from online work</a:t>
            </a:r>
          </a:p>
        </p:txBody>
      </p:sp>
      <p:pic>
        <p:nvPicPr>
          <p:cNvPr id="4" name="Content Placeholder 9" descr="A skydiving team">
            <a:extLst>
              <a:ext uri="{FF2B5EF4-FFF2-40B4-BE49-F238E27FC236}">
                <a16:creationId xmlns:a16="http://schemas.microsoft.com/office/drawing/2014/main" id="{43B0EEB1-8202-4E63-A73A-A7C97B3A38F3}"/>
              </a:ext>
            </a:extLst>
          </p:cNvPr>
          <p:cNvPicPr>
            <a:picLocks noChangeAspect="1"/>
          </p:cNvPicPr>
          <p:nvPr/>
        </p:nvPicPr>
        <p:blipFill>
          <a:blip r:embed="rId3"/>
          <a:stretch>
            <a:fillRect/>
          </a:stretch>
        </p:blipFill>
        <p:spPr>
          <a:xfrm>
            <a:off x="5714045" y="1466119"/>
            <a:ext cx="3130127" cy="2135781"/>
          </a:xfrm>
          <a:prstGeom prst="rect">
            <a:avLst/>
          </a:prstGeom>
          <a:noFill/>
          <a:ln>
            <a:noFill/>
          </a:ln>
        </p:spPr>
      </p:pic>
    </p:spTree>
    <p:extLst>
      <p:ext uri="{BB962C8B-B14F-4D97-AF65-F5344CB8AC3E}">
        <p14:creationId xmlns:p14="http://schemas.microsoft.com/office/powerpoint/2010/main" val="3870499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E8EF-09BA-4684-9026-8759BFED10F9}"/>
              </a:ext>
            </a:extLst>
          </p:cNvPr>
          <p:cNvSpPr>
            <a:spLocks noGrp="1"/>
          </p:cNvSpPr>
          <p:nvPr>
            <p:ph type="title"/>
          </p:nvPr>
        </p:nvSpPr>
        <p:spPr/>
        <p:txBody>
          <a:bodyPr/>
          <a:lstStyle/>
          <a:p>
            <a:r>
              <a:rPr lang="en-US"/>
              <a:t>Collaboration</a:t>
            </a:r>
          </a:p>
        </p:txBody>
      </p:sp>
      <p:sp>
        <p:nvSpPr>
          <p:cNvPr id="3" name="Text Placeholder 2">
            <a:extLst>
              <a:ext uri="{FF2B5EF4-FFF2-40B4-BE49-F238E27FC236}">
                <a16:creationId xmlns:a16="http://schemas.microsoft.com/office/drawing/2014/main" id="{33E24542-105B-45EB-B082-84DABA9CA5CF}"/>
              </a:ext>
            </a:extLst>
          </p:cNvPr>
          <p:cNvSpPr>
            <a:spLocks noGrp="1"/>
          </p:cNvSpPr>
          <p:nvPr>
            <p:ph type="body" idx="1"/>
          </p:nvPr>
        </p:nvSpPr>
        <p:spPr>
          <a:xfrm>
            <a:off x="1233900" y="1125425"/>
            <a:ext cx="4726569" cy="2710200"/>
          </a:xfrm>
        </p:spPr>
        <p:txBody>
          <a:bodyPr/>
          <a:lstStyle/>
          <a:p>
            <a:pPr marL="76200" indent="0">
              <a:spcAft>
                <a:spcPts val="1000"/>
              </a:spcAft>
              <a:buNone/>
            </a:pPr>
            <a:r>
              <a:rPr lang="en-US" sz="2000" b="1">
                <a:latin typeface="Nunito"/>
              </a:rPr>
              <a:t>WHAT? </a:t>
            </a:r>
            <a:r>
              <a:rPr lang="en-US" sz="1700">
                <a:latin typeface="Nunito"/>
              </a:rPr>
              <a:t>InfoTech, EdTech and AT leaders work together to ensure technology systems are understood and can be used by all. </a:t>
            </a:r>
          </a:p>
          <a:p>
            <a:pPr marL="76200" indent="0">
              <a:spcAft>
                <a:spcPts val="1000"/>
              </a:spcAft>
              <a:buNone/>
            </a:pPr>
            <a:r>
              <a:rPr lang="en-US" sz="2000" b="1">
                <a:latin typeface="Nunito"/>
              </a:rPr>
              <a:t>HOW?</a:t>
            </a:r>
          </a:p>
          <a:p>
            <a:pPr marL="361950" indent="-285750">
              <a:spcAft>
                <a:spcPts val="1000"/>
              </a:spcAft>
            </a:pPr>
            <a:r>
              <a:rPr lang="en-US" sz="1700">
                <a:latin typeface="Nunito"/>
              </a:rPr>
              <a:t>Provide initial and ongoing support to increase the ability of school personnel, students and families to use the technologies  </a:t>
            </a:r>
          </a:p>
          <a:p>
            <a:pPr marL="361950" indent="-285750">
              <a:spcAft>
                <a:spcPts val="1000"/>
              </a:spcAft>
            </a:pPr>
            <a:r>
              <a:rPr lang="en-US" sz="1700">
                <a:latin typeface="Nunito"/>
              </a:rPr>
              <a:t>Focus on accessibility options built into general technology systems and software</a:t>
            </a:r>
          </a:p>
          <a:p>
            <a:pPr marL="361950" indent="-285750">
              <a:spcAft>
                <a:spcPts val="1000"/>
              </a:spcAft>
            </a:pPr>
            <a:r>
              <a:rPr lang="en-US" sz="1700">
                <a:latin typeface="Nunito"/>
              </a:rPr>
              <a:t>Strive for interoperability of AT with general education technologies</a:t>
            </a:r>
            <a:endParaRPr lang="en-US">
              <a:latin typeface="Nunito"/>
            </a:endParaRPr>
          </a:p>
          <a:p>
            <a:pPr marL="76200" indent="0">
              <a:spcAft>
                <a:spcPts val="1000"/>
              </a:spcAft>
              <a:buNone/>
            </a:pPr>
            <a:endParaRPr lang="en-US" sz="1700"/>
          </a:p>
          <a:p>
            <a:endParaRPr lang="en-US" sz="1600"/>
          </a:p>
        </p:txBody>
      </p:sp>
      <p:pic>
        <p:nvPicPr>
          <p:cNvPr id="5" name="Content Placeholder 9" descr="Cartoon image of individuals connected by a network">
            <a:extLst>
              <a:ext uri="{FF2B5EF4-FFF2-40B4-BE49-F238E27FC236}">
                <a16:creationId xmlns:a16="http://schemas.microsoft.com/office/drawing/2014/main" id="{B0F239B0-0766-4617-AF79-7D518E3EFDF5}"/>
              </a:ext>
            </a:extLst>
          </p:cNvPr>
          <p:cNvPicPr>
            <a:picLocks/>
          </p:cNvPicPr>
          <p:nvPr/>
        </p:nvPicPr>
        <p:blipFill>
          <a:blip r:embed="rId3"/>
          <a:stretch>
            <a:fillRect/>
          </a:stretch>
        </p:blipFill>
        <p:spPr>
          <a:xfrm>
            <a:off x="6073227" y="1431683"/>
            <a:ext cx="2603366" cy="2107606"/>
          </a:xfrm>
          <a:prstGeom prst="rect">
            <a:avLst/>
          </a:prstGeom>
          <a:noFill/>
          <a:ln>
            <a:noFill/>
          </a:ln>
        </p:spPr>
      </p:pic>
    </p:spTree>
    <p:extLst>
      <p:ext uri="{BB962C8B-B14F-4D97-AF65-F5344CB8AC3E}">
        <p14:creationId xmlns:p14="http://schemas.microsoft.com/office/powerpoint/2010/main" val="333332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itle 1">
            <a:extLst>
              <a:ext uri="{FF2B5EF4-FFF2-40B4-BE49-F238E27FC236}">
                <a16:creationId xmlns:a16="http://schemas.microsoft.com/office/drawing/2014/main" id="{503AFD8E-742D-4681-BECC-023709DE3BF2}"/>
              </a:ext>
            </a:extLst>
          </p:cNvPr>
          <p:cNvSpPr>
            <a:spLocks noGrp="1"/>
          </p:cNvSpPr>
          <p:nvPr>
            <p:ph type="title"/>
          </p:nvPr>
        </p:nvSpPr>
        <p:spPr/>
        <p:txBody>
          <a:bodyPr/>
          <a:lstStyle/>
          <a:p>
            <a:r>
              <a:rPr lang="en-US"/>
              <a:t>Session Agenda</a:t>
            </a:r>
          </a:p>
        </p:txBody>
      </p:sp>
      <p:sp>
        <p:nvSpPr>
          <p:cNvPr id="3" name="Text Placeholder 2">
            <a:extLst>
              <a:ext uri="{FF2B5EF4-FFF2-40B4-BE49-F238E27FC236}">
                <a16:creationId xmlns:a16="http://schemas.microsoft.com/office/drawing/2014/main" id="{EA16DD90-60D2-44EB-A56A-255263D88B10}"/>
              </a:ext>
            </a:extLst>
          </p:cNvPr>
          <p:cNvSpPr>
            <a:spLocks noGrp="1"/>
          </p:cNvSpPr>
          <p:nvPr>
            <p:ph type="body" idx="1"/>
          </p:nvPr>
        </p:nvSpPr>
        <p:spPr/>
        <p:txBody>
          <a:bodyPr/>
          <a:lstStyle/>
          <a:p>
            <a:pPr marL="590550" indent="-514350">
              <a:spcAft>
                <a:spcPts val="1000"/>
              </a:spcAft>
              <a:buFont typeface="+mj-lt"/>
              <a:buAutoNum type="romanUcPeriod"/>
            </a:pPr>
            <a:r>
              <a:rPr lang="en-US" sz="2000"/>
              <a:t>Introductions</a:t>
            </a:r>
          </a:p>
          <a:p>
            <a:pPr marL="590550" indent="-514350">
              <a:spcAft>
                <a:spcPts val="1000"/>
              </a:spcAft>
              <a:buFont typeface="+mj-lt"/>
              <a:buAutoNum type="romanUcPeriod"/>
            </a:pPr>
            <a:r>
              <a:rPr lang="en-US" sz="2000"/>
              <a:t>The Center on Inclusive Technology &amp; Education Systems (CITES)</a:t>
            </a:r>
          </a:p>
          <a:p>
            <a:pPr marL="590550" indent="-514350">
              <a:spcAft>
                <a:spcPts val="1000"/>
              </a:spcAft>
              <a:buFont typeface="+mj-lt"/>
              <a:buAutoNum type="romanUcPeriod"/>
            </a:pPr>
            <a:r>
              <a:rPr lang="en-US" sz="2000"/>
              <a:t>The </a:t>
            </a:r>
            <a:r>
              <a:rPr lang="en-US" sz="2000" b="1"/>
              <a:t>4 Cs</a:t>
            </a:r>
            <a:r>
              <a:rPr lang="en-US" sz="2000"/>
              <a:t> and why are they important </a:t>
            </a:r>
            <a:r>
              <a:rPr lang="en-US" sz="2000" b="1"/>
              <a:t>NOW!</a:t>
            </a:r>
          </a:p>
          <a:p>
            <a:pPr marL="590550" indent="-514350">
              <a:spcAft>
                <a:spcPts val="1000"/>
              </a:spcAft>
              <a:buFont typeface="+mj-lt"/>
              <a:buAutoNum type="romanUcPeriod"/>
            </a:pPr>
            <a:r>
              <a:rPr lang="en-US" sz="2000"/>
              <a:t>Supporting Students with Disabilities</a:t>
            </a:r>
          </a:p>
          <a:p>
            <a:pPr marL="590550" indent="-514350">
              <a:spcAft>
                <a:spcPts val="1000"/>
              </a:spcAft>
              <a:buAutoNum type="romanUcPeriod"/>
            </a:pPr>
            <a:r>
              <a:rPr lang="en-US" sz="2000"/>
              <a:t>Resources</a:t>
            </a:r>
          </a:p>
          <a:p>
            <a:pPr marL="76200" indent="0">
              <a:spcAft>
                <a:spcPts val="1000"/>
              </a:spcAft>
              <a:buNone/>
            </a:pPr>
            <a:r>
              <a:rPr lang="en-US" sz="2000"/>
              <a:t>VI.   Q &amp; A </a:t>
            </a:r>
            <a:endParaRPr lang="en-US"/>
          </a:p>
          <a:p>
            <a:pPr marL="590550" indent="-514350">
              <a:spcAft>
                <a:spcPts val="1000"/>
              </a:spcAft>
              <a:buAutoNum type="romanUcPeriod"/>
            </a:pPr>
            <a:endParaRPr lang="en-US" sz="2000"/>
          </a:p>
          <a:p>
            <a:pPr marL="590550" indent="-514350">
              <a:buFont typeface="+mj-lt"/>
              <a:buAutoNum type="romanUcPeriod"/>
            </a:pPr>
            <a:endParaRPr lang="en-US"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E8EF-09BA-4684-9026-8759BFED10F9}"/>
              </a:ext>
            </a:extLst>
          </p:cNvPr>
          <p:cNvSpPr>
            <a:spLocks noGrp="1"/>
          </p:cNvSpPr>
          <p:nvPr>
            <p:ph type="title"/>
          </p:nvPr>
        </p:nvSpPr>
        <p:spPr/>
        <p:txBody>
          <a:bodyPr/>
          <a:lstStyle/>
          <a:p>
            <a:r>
              <a:rPr lang="en-US"/>
              <a:t>Continuity: In the Future</a:t>
            </a:r>
          </a:p>
        </p:txBody>
      </p:sp>
      <p:sp>
        <p:nvSpPr>
          <p:cNvPr id="3" name="Text Placeholder 2">
            <a:extLst>
              <a:ext uri="{FF2B5EF4-FFF2-40B4-BE49-F238E27FC236}">
                <a16:creationId xmlns:a16="http://schemas.microsoft.com/office/drawing/2014/main" id="{33E24542-105B-45EB-B082-84DABA9CA5CF}"/>
              </a:ext>
            </a:extLst>
          </p:cNvPr>
          <p:cNvSpPr>
            <a:spLocks noGrp="1"/>
          </p:cNvSpPr>
          <p:nvPr>
            <p:ph type="body" idx="1"/>
          </p:nvPr>
        </p:nvSpPr>
        <p:spPr>
          <a:xfrm>
            <a:off x="1233900" y="1125425"/>
            <a:ext cx="4262899" cy="2710200"/>
          </a:xfrm>
        </p:spPr>
        <p:txBody>
          <a:bodyPr/>
          <a:lstStyle/>
          <a:p>
            <a:pPr marL="76200" indent="0">
              <a:spcAft>
                <a:spcPts val="1000"/>
              </a:spcAft>
              <a:buNone/>
            </a:pPr>
            <a:r>
              <a:rPr lang="en-US" sz="2000" b="1">
                <a:latin typeface="Nunito"/>
              </a:rPr>
              <a:t>WHAT? </a:t>
            </a:r>
            <a:r>
              <a:rPr lang="en-US" sz="1700">
                <a:latin typeface="Nunito"/>
              </a:rPr>
              <a:t>Consider lessons learned and review data to determine what worked, which tools and strategies will be kept and which will be discontinued</a:t>
            </a:r>
          </a:p>
          <a:p>
            <a:pPr marL="76200" indent="0">
              <a:spcAft>
                <a:spcPts val="1000"/>
              </a:spcAft>
              <a:buNone/>
            </a:pPr>
            <a:r>
              <a:rPr lang="en-US" sz="2000" b="1">
                <a:latin typeface="Nunito"/>
              </a:rPr>
              <a:t>HOW?</a:t>
            </a:r>
          </a:p>
          <a:p>
            <a:pPr marL="361950" indent="-285750">
              <a:spcAft>
                <a:spcPts val="1000"/>
              </a:spcAft>
            </a:pPr>
            <a:r>
              <a:rPr lang="en-US" sz="1700">
                <a:latin typeface="Nunito"/>
              </a:rPr>
              <a:t>Determine what effectiveness "looks like"</a:t>
            </a:r>
          </a:p>
          <a:p>
            <a:pPr marL="361950" indent="-285750">
              <a:spcAft>
                <a:spcPts val="1000"/>
              </a:spcAft>
            </a:pPr>
            <a:r>
              <a:rPr lang="en-US" sz="1700">
                <a:latin typeface="Nunito"/>
              </a:rPr>
              <a:t> Keep data on which tools and strategies "worked" during the crisis</a:t>
            </a:r>
          </a:p>
          <a:p>
            <a:pPr marL="361950" indent="-285750">
              <a:spcAft>
                <a:spcPts val="1000"/>
              </a:spcAft>
            </a:pPr>
            <a:r>
              <a:rPr lang="en-US" sz="1700">
                <a:latin typeface="Nunito"/>
              </a:rPr>
              <a:t>Analyze data to inform decisions </a:t>
            </a:r>
          </a:p>
          <a:p>
            <a:pPr marL="76200" indent="0">
              <a:spcAft>
                <a:spcPts val="1000"/>
              </a:spcAft>
              <a:buNone/>
            </a:pPr>
            <a:endParaRPr lang="en-US" sz="1700"/>
          </a:p>
        </p:txBody>
      </p:sp>
      <p:pic>
        <p:nvPicPr>
          <p:cNvPr id="5" name="Content Placeholder 24" descr="Arrow coveying staying the course in one direction: past, now, future, and continue">
            <a:extLst>
              <a:ext uri="{FF2B5EF4-FFF2-40B4-BE49-F238E27FC236}">
                <a16:creationId xmlns:a16="http://schemas.microsoft.com/office/drawing/2014/main" id="{31B01A08-4B40-457F-B261-3EEB8AFC48AE}"/>
              </a:ext>
            </a:extLst>
          </p:cNvPr>
          <p:cNvPicPr>
            <a:picLocks noChangeAspect="1"/>
          </p:cNvPicPr>
          <p:nvPr/>
        </p:nvPicPr>
        <p:blipFill>
          <a:blip r:embed="rId3"/>
          <a:stretch>
            <a:fillRect/>
          </a:stretch>
        </p:blipFill>
        <p:spPr>
          <a:xfrm>
            <a:off x="5560018" y="2175975"/>
            <a:ext cx="3265470" cy="1186284"/>
          </a:xfrm>
          <a:prstGeom prst="rect">
            <a:avLst/>
          </a:prstGeom>
          <a:noFill/>
          <a:ln>
            <a:noFill/>
          </a:ln>
        </p:spPr>
      </p:pic>
    </p:spTree>
    <p:extLst>
      <p:ext uri="{BB962C8B-B14F-4D97-AF65-F5344CB8AC3E}">
        <p14:creationId xmlns:p14="http://schemas.microsoft.com/office/powerpoint/2010/main" val="4070873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626C5-FBF7-4356-9354-5E239B712FBF}"/>
              </a:ext>
            </a:extLst>
          </p:cNvPr>
          <p:cNvSpPr>
            <a:spLocks noGrp="1"/>
          </p:cNvSpPr>
          <p:nvPr>
            <p:ph type="title"/>
          </p:nvPr>
        </p:nvSpPr>
        <p:spPr>
          <a:xfrm>
            <a:off x="460950" y="2065350"/>
            <a:ext cx="8222100" cy="1012800"/>
          </a:xfrm>
        </p:spPr>
        <p:txBody>
          <a:bodyPr/>
          <a:lstStyle/>
          <a:p>
            <a:r>
              <a:rPr lang="en-US"/>
              <a:t>Special Considerations </a:t>
            </a:r>
            <a:br>
              <a:rPr lang="en-US"/>
            </a:br>
            <a:r>
              <a:rPr lang="en-US"/>
              <a:t>for Students with IEPs</a:t>
            </a:r>
          </a:p>
        </p:txBody>
      </p:sp>
    </p:spTree>
    <p:extLst>
      <p:ext uri="{BB962C8B-B14F-4D97-AF65-F5344CB8AC3E}">
        <p14:creationId xmlns:p14="http://schemas.microsoft.com/office/powerpoint/2010/main" val="1306641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F9CE-D839-4F99-A826-6B3894D09114}"/>
              </a:ext>
            </a:extLst>
          </p:cNvPr>
          <p:cNvSpPr>
            <a:spLocks noGrp="1"/>
          </p:cNvSpPr>
          <p:nvPr>
            <p:ph type="title"/>
          </p:nvPr>
        </p:nvSpPr>
        <p:spPr/>
        <p:txBody>
          <a:bodyPr/>
          <a:lstStyle/>
          <a:p>
            <a:r>
              <a:rPr lang="en-US"/>
              <a:t>Q &amp; A on Providing Services</a:t>
            </a:r>
          </a:p>
        </p:txBody>
      </p:sp>
      <p:sp>
        <p:nvSpPr>
          <p:cNvPr id="3" name="Text Placeholder 2">
            <a:extLst>
              <a:ext uri="{FF2B5EF4-FFF2-40B4-BE49-F238E27FC236}">
                <a16:creationId xmlns:a16="http://schemas.microsoft.com/office/drawing/2014/main" id="{F1715A26-AEB2-4EBC-9905-33E20EB22A75}"/>
              </a:ext>
            </a:extLst>
          </p:cNvPr>
          <p:cNvSpPr>
            <a:spLocks noGrp="1"/>
          </p:cNvSpPr>
          <p:nvPr>
            <p:ph type="body" idx="1"/>
          </p:nvPr>
        </p:nvSpPr>
        <p:spPr/>
        <p:txBody>
          <a:bodyPr/>
          <a:lstStyle/>
          <a:p>
            <a:pPr marL="76200" indent="0">
              <a:buNone/>
            </a:pPr>
            <a:r>
              <a:rPr lang="en-US"/>
              <a:t>If an LEA continues to provide educational opportunities to the general student population during a school closure, the school must ensure that students with disabilities also have equal access to the same opportunities, including the provision of a Free and Appropriate Public Education (FAPE). </a:t>
            </a:r>
          </a:p>
          <a:p>
            <a:pPr marL="76200" indent="0">
              <a:buNone/>
            </a:pPr>
            <a:endParaRPr lang="en-US"/>
          </a:p>
          <a:p>
            <a:pPr marL="76200" indent="0" algn="r">
              <a:buNone/>
            </a:pPr>
            <a:r>
              <a:rPr lang="en-US"/>
              <a:t>- US Department of Education </a:t>
            </a:r>
          </a:p>
          <a:p>
            <a:pPr marL="76200" indent="0">
              <a:buNone/>
            </a:pPr>
            <a:r>
              <a:rPr lang="en-US"/>
              <a:t> </a:t>
            </a:r>
          </a:p>
        </p:txBody>
      </p:sp>
    </p:spTree>
    <p:extLst>
      <p:ext uri="{BB962C8B-B14F-4D97-AF65-F5344CB8AC3E}">
        <p14:creationId xmlns:p14="http://schemas.microsoft.com/office/powerpoint/2010/main" val="913826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FF98B-A350-42B1-BC4A-71D60C249B04}"/>
              </a:ext>
            </a:extLst>
          </p:cNvPr>
          <p:cNvSpPr>
            <a:spLocks noGrp="1"/>
          </p:cNvSpPr>
          <p:nvPr>
            <p:ph type="title"/>
          </p:nvPr>
        </p:nvSpPr>
        <p:spPr/>
        <p:txBody>
          <a:bodyPr/>
          <a:lstStyle/>
          <a:p>
            <a:r>
              <a:rPr lang="en-US"/>
              <a:t>CAST Response to Request for Waivers</a:t>
            </a:r>
          </a:p>
        </p:txBody>
      </p:sp>
      <p:sp>
        <p:nvSpPr>
          <p:cNvPr id="3" name="Text Placeholder 2">
            <a:extLst>
              <a:ext uri="{FF2B5EF4-FFF2-40B4-BE49-F238E27FC236}">
                <a16:creationId xmlns:a16="http://schemas.microsoft.com/office/drawing/2014/main" id="{94EBB595-81D7-4B5A-A2BB-87B0796B7B0A}"/>
              </a:ext>
            </a:extLst>
          </p:cNvPr>
          <p:cNvSpPr>
            <a:spLocks noGrp="1"/>
          </p:cNvSpPr>
          <p:nvPr>
            <p:ph type="body" idx="1"/>
          </p:nvPr>
        </p:nvSpPr>
        <p:spPr/>
        <p:txBody>
          <a:bodyPr/>
          <a:lstStyle/>
          <a:p>
            <a:pPr marL="76200" indent="0">
              <a:buNone/>
            </a:pPr>
            <a:r>
              <a:rPr lang="en-US" b="1"/>
              <a:t>NO ADDITIONAL waivers are necessary under either the IDEA or Section 504 of the Rehab Act </a:t>
            </a:r>
          </a:p>
          <a:p>
            <a:pPr marL="76200" indent="0">
              <a:buNone/>
            </a:pPr>
            <a:endParaRPr lang="en-US"/>
          </a:p>
          <a:p>
            <a:r>
              <a:rPr lang="en-US" sz="2000" b="1" u="sng">
                <a:solidFill>
                  <a:srgbClr val="00797E"/>
                </a:solidFill>
                <a:latin typeface="Verdana" panose="020B0604030504040204" pitchFamily="34" charset="0"/>
                <a:ea typeface="Verdana" panose="020B0604030504040204" pitchFamily="34" charset="0"/>
              </a:rPr>
              <a:t>Consortium for Citizens with Disabilities Letter</a:t>
            </a:r>
          </a:p>
          <a:p>
            <a:r>
              <a:rPr lang="en-US" sz="2000" b="1" u="sng">
                <a:solidFill>
                  <a:srgbClr val="00797E"/>
                </a:solidFill>
                <a:latin typeface="Verdana" panose="020B0604030504040204" pitchFamily="34" charset="0"/>
                <a:ea typeface="Verdana" panose="020B0604030504040204" pitchFamily="34" charset="0"/>
              </a:rPr>
              <a:t>Council for Exceptional Children Response CARES Act</a:t>
            </a:r>
          </a:p>
          <a:p>
            <a:r>
              <a:rPr lang="en-US" sz="2000" b="1" u="sng">
                <a:solidFill>
                  <a:srgbClr val="00797E"/>
                </a:solidFill>
                <a:latin typeface="Verdana" panose="020B0604030504040204" pitchFamily="34" charset="0"/>
                <a:ea typeface="Verdana" panose="020B0604030504040204" pitchFamily="34" charset="0"/>
              </a:rPr>
              <a:t>Learning Disabilities Association of America</a:t>
            </a:r>
          </a:p>
          <a:p>
            <a:endParaRPr lang="en-US" b="1" u="sng">
              <a:solidFill>
                <a:srgbClr val="00797E"/>
              </a:solidFill>
            </a:endParaRPr>
          </a:p>
        </p:txBody>
      </p:sp>
    </p:spTree>
    <p:extLst>
      <p:ext uri="{BB962C8B-B14F-4D97-AF65-F5344CB8AC3E}">
        <p14:creationId xmlns:p14="http://schemas.microsoft.com/office/powerpoint/2010/main" val="1479074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C9DA20-D2A3-4DA6-9B6B-2A434F2A0101}"/>
              </a:ext>
            </a:extLst>
          </p:cNvPr>
          <p:cNvSpPr>
            <a:spLocks noGrp="1"/>
          </p:cNvSpPr>
          <p:nvPr>
            <p:ph type="title"/>
          </p:nvPr>
        </p:nvSpPr>
        <p:spPr/>
        <p:txBody>
          <a:bodyPr/>
          <a:lstStyle/>
          <a:p>
            <a:r>
              <a:rPr lang="en-US"/>
              <a:t>Everyone Has a Role To Play</a:t>
            </a:r>
          </a:p>
        </p:txBody>
      </p:sp>
      <p:sp>
        <p:nvSpPr>
          <p:cNvPr id="6" name="Text Placeholder 5">
            <a:extLst>
              <a:ext uri="{FF2B5EF4-FFF2-40B4-BE49-F238E27FC236}">
                <a16:creationId xmlns:a16="http://schemas.microsoft.com/office/drawing/2014/main" id="{D1C5DADC-081B-4D40-AC31-071C76315F40}"/>
              </a:ext>
            </a:extLst>
          </p:cNvPr>
          <p:cNvSpPr>
            <a:spLocks noGrp="1"/>
          </p:cNvSpPr>
          <p:nvPr>
            <p:ph type="body" idx="1"/>
          </p:nvPr>
        </p:nvSpPr>
        <p:spPr/>
        <p:txBody>
          <a:bodyPr/>
          <a:lstStyle/>
          <a:p>
            <a:pPr>
              <a:lnSpc>
                <a:spcPct val="150000"/>
              </a:lnSpc>
            </a:pPr>
            <a:r>
              <a:rPr lang="en-US"/>
              <a:t>Administrators</a:t>
            </a:r>
          </a:p>
          <a:p>
            <a:pPr>
              <a:lnSpc>
                <a:spcPct val="150000"/>
              </a:lnSpc>
            </a:pPr>
            <a:r>
              <a:rPr lang="en-US"/>
              <a:t>Special Education Teachers </a:t>
            </a:r>
          </a:p>
          <a:p>
            <a:pPr>
              <a:lnSpc>
                <a:spcPct val="150000"/>
              </a:lnSpc>
            </a:pPr>
            <a:r>
              <a:rPr lang="en-US"/>
              <a:t>General Education Teachers</a:t>
            </a:r>
          </a:p>
          <a:p>
            <a:pPr>
              <a:lnSpc>
                <a:spcPct val="150000"/>
              </a:lnSpc>
            </a:pPr>
            <a:r>
              <a:rPr lang="en-US"/>
              <a:t>Education Technology Staff</a:t>
            </a:r>
          </a:p>
          <a:p>
            <a:pPr>
              <a:lnSpc>
                <a:spcPct val="150000"/>
              </a:lnSpc>
            </a:pPr>
            <a:r>
              <a:rPr lang="en-US"/>
              <a:t>Families</a:t>
            </a:r>
          </a:p>
          <a:p>
            <a:pPr marL="76200" indent="0">
              <a:lnSpc>
                <a:spcPct val="150000"/>
              </a:lnSpc>
              <a:buNone/>
            </a:pPr>
            <a:endParaRPr lang="en-US"/>
          </a:p>
          <a:p>
            <a:pPr>
              <a:lnSpc>
                <a:spcPct val="150000"/>
              </a:lnSpc>
            </a:pPr>
            <a:endParaRPr lang="en-US"/>
          </a:p>
          <a:p>
            <a:pPr marL="76200" indent="0">
              <a:lnSpc>
                <a:spcPct val="150000"/>
              </a:lnSpc>
              <a:buNone/>
            </a:pPr>
            <a:endParaRPr lang="en-US" sz="1500"/>
          </a:p>
          <a:p>
            <a:pPr marL="76200" indent="0">
              <a:lnSpc>
                <a:spcPct val="150000"/>
              </a:lnSpc>
              <a:buNone/>
            </a:pPr>
            <a:r>
              <a:rPr lang="en-US" sz="1500"/>
              <a:t>		</a:t>
            </a:r>
            <a:endParaRPr lang="en-US"/>
          </a:p>
        </p:txBody>
      </p:sp>
      <p:pic>
        <p:nvPicPr>
          <p:cNvPr id="8" name="Picture 7" descr="image of hands coming together in a circle">
            <a:extLst>
              <a:ext uri="{FF2B5EF4-FFF2-40B4-BE49-F238E27FC236}">
                <a16:creationId xmlns:a16="http://schemas.microsoft.com/office/drawing/2014/main" id="{C7AFCE83-0D3F-47B5-91AF-E50A1EBF6698}"/>
              </a:ext>
            </a:extLst>
          </p:cNvPr>
          <p:cNvPicPr>
            <a:picLocks noChangeAspect="1"/>
          </p:cNvPicPr>
          <p:nvPr/>
        </p:nvPicPr>
        <p:blipFill>
          <a:blip r:embed="rId3"/>
          <a:stretch>
            <a:fillRect/>
          </a:stretch>
        </p:blipFill>
        <p:spPr>
          <a:xfrm>
            <a:off x="5423574" y="1522577"/>
            <a:ext cx="3248526" cy="2436395"/>
          </a:xfrm>
          <a:prstGeom prst="rect">
            <a:avLst/>
          </a:prstGeom>
        </p:spPr>
      </p:pic>
    </p:spTree>
    <p:extLst>
      <p:ext uri="{BB962C8B-B14F-4D97-AF65-F5344CB8AC3E}">
        <p14:creationId xmlns:p14="http://schemas.microsoft.com/office/powerpoint/2010/main" val="3794311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C992-03D2-4303-AE17-ADD62EDF69CA}"/>
              </a:ext>
            </a:extLst>
          </p:cNvPr>
          <p:cNvSpPr>
            <a:spLocks noGrp="1"/>
          </p:cNvSpPr>
          <p:nvPr>
            <p:ph type="title"/>
          </p:nvPr>
        </p:nvSpPr>
        <p:spPr/>
        <p:txBody>
          <a:bodyPr/>
          <a:lstStyle/>
          <a:p>
            <a:r>
              <a:rPr lang="en-US"/>
              <a:t>Tips for Communicating with Families</a:t>
            </a:r>
          </a:p>
        </p:txBody>
      </p:sp>
      <p:sp>
        <p:nvSpPr>
          <p:cNvPr id="3" name="Text Placeholder 2">
            <a:extLst>
              <a:ext uri="{FF2B5EF4-FFF2-40B4-BE49-F238E27FC236}">
                <a16:creationId xmlns:a16="http://schemas.microsoft.com/office/drawing/2014/main" id="{E9911A80-B8CF-4A83-AB85-A1830F053395}"/>
              </a:ext>
            </a:extLst>
          </p:cNvPr>
          <p:cNvSpPr>
            <a:spLocks noGrp="1"/>
          </p:cNvSpPr>
          <p:nvPr>
            <p:ph type="body" idx="1"/>
          </p:nvPr>
        </p:nvSpPr>
        <p:spPr>
          <a:xfrm>
            <a:off x="471900" y="1216650"/>
            <a:ext cx="8222100" cy="2710200"/>
          </a:xfrm>
        </p:spPr>
        <p:txBody>
          <a:bodyPr/>
          <a:lstStyle/>
          <a:p>
            <a:r>
              <a:rPr lang="en-US" sz="2200"/>
              <a:t>The most important point in these first few days or weeks is to emphasis relationships, establish a presence and not sending out volumes of content. </a:t>
            </a:r>
          </a:p>
          <a:p>
            <a:endParaRPr lang="en-US" sz="2200"/>
          </a:p>
          <a:p>
            <a:r>
              <a:rPr lang="en-US" sz="2200"/>
              <a:t>Communicate clearly with parents the eLearning platform, apps, or software the district will be using</a:t>
            </a:r>
          </a:p>
          <a:p>
            <a:endParaRPr lang="en-US" sz="2200"/>
          </a:p>
          <a:p>
            <a:r>
              <a:rPr lang="en-US" sz="2200"/>
              <a:t>Provide parents with an opportunity to ask plain language questions about whether a technology will work for their child, especially if that child uses assistive technology. </a:t>
            </a:r>
          </a:p>
        </p:txBody>
      </p:sp>
    </p:spTree>
    <p:extLst>
      <p:ext uri="{BB962C8B-B14F-4D97-AF65-F5344CB8AC3E}">
        <p14:creationId xmlns:p14="http://schemas.microsoft.com/office/powerpoint/2010/main" val="3973465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2311-0997-4477-8DEF-BD2B6E398DA3}"/>
              </a:ext>
            </a:extLst>
          </p:cNvPr>
          <p:cNvSpPr>
            <a:spLocks noGrp="1"/>
          </p:cNvSpPr>
          <p:nvPr>
            <p:ph type="title"/>
          </p:nvPr>
        </p:nvSpPr>
        <p:spPr/>
        <p:txBody>
          <a:bodyPr/>
          <a:lstStyle/>
          <a:p>
            <a:r>
              <a:rPr lang="en-US"/>
              <a:t>Challenges and Opportunities </a:t>
            </a:r>
          </a:p>
        </p:txBody>
      </p:sp>
      <p:sp>
        <p:nvSpPr>
          <p:cNvPr id="3" name="Text Placeholder 2">
            <a:extLst>
              <a:ext uri="{FF2B5EF4-FFF2-40B4-BE49-F238E27FC236}">
                <a16:creationId xmlns:a16="http://schemas.microsoft.com/office/drawing/2014/main" id="{4EDE0736-8F8B-4CA8-A005-64641EE1BF72}"/>
              </a:ext>
            </a:extLst>
          </p:cNvPr>
          <p:cNvSpPr>
            <a:spLocks noGrp="1"/>
          </p:cNvSpPr>
          <p:nvPr>
            <p:ph type="body" idx="1"/>
          </p:nvPr>
        </p:nvSpPr>
        <p:spPr/>
        <p:txBody>
          <a:bodyPr/>
          <a:lstStyle/>
          <a:p>
            <a:pPr>
              <a:lnSpc>
                <a:spcPct val="150000"/>
              </a:lnSpc>
            </a:pPr>
            <a:r>
              <a:rPr lang="en-US"/>
              <a:t>AT Use </a:t>
            </a:r>
          </a:p>
          <a:p>
            <a:pPr>
              <a:lnSpc>
                <a:spcPct val="150000"/>
              </a:lnSpc>
            </a:pPr>
            <a:r>
              <a:rPr lang="en-US"/>
              <a:t>Technology Access </a:t>
            </a:r>
          </a:p>
          <a:p>
            <a:r>
              <a:rPr lang="en-US"/>
              <a:t>Parent Technology Ability </a:t>
            </a:r>
          </a:p>
          <a:p>
            <a:pPr>
              <a:lnSpc>
                <a:spcPct val="150000"/>
              </a:lnSpc>
            </a:pPr>
            <a:r>
              <a:rPr lang="en-US"/>
              <a:t>Language Barriers</a:t>
            </a:r>
          </a:p>
          <a:p>
            <a:r>
              <a:rPr lang="en-US"/>
              <a:t>Financial and Other Stressors at home</a:t>
            </a:r>
          </a:p>
        </p:txBody>
      </p:sp>
      <p:sp>
        <p:nvSpPr>
          <p:cNvPr id="4" name="Text Placeholder 3">
            <a:extLst>
              <a:ext uri="{FF2B5EF4-FFF2-40B4-BE49-F238E27FC236}">
                <a16:creationId xmlns:a16="http://schemas.microsoft.com/office/drawing/2014/main" id="{E72F1108-9627-47BE-9045-E11D0B33599A}"/>
              </a:ext>
            </a:extLst>
          </p:cNvPr>
          <p:cNvSpPr>
            <a:spLocks noGrp="1"/>
          </p:cNvSpPr>
          <p:nvPr>
            <p:ph type="body" idx="2"/>
          </p:nvPr>
        </p:nvSpPr>
        <p:spPr/>
        <p:txBody>
          <a:bodyPr/>
          <a:lstStyle/>
          <a:p>
            <a:pPr>
              <a:spcAft>
                <a:spcPts val="500"/>
              </a:spcAft>
            </a:pPr>
            <a:r>
              <a:rPr lang="en-US"/>
              <a:t>Family Connection with Teachers </a:t>
            </a:r>
          </a:p>
          <a:p>
            <a:pPr>
              <a:spcAft>
                <a:spcPts val="500"/>
              </a:spcAft>
            </a:pPr>
            <a:r>
              <a:rPr lang="en-US"/>
              <a:t>AT and EdTech Systems Synchronized </a:t>
            </a:r>
          </a:p>
          <a:p>
            <a:pPr>
              <a:spcAft>
                <a:spcPts val="500"/>
              </a:spcAft>
            </a:pPr>
            <a:r>
              <a:rPr lang="en-US"/>
              <a:t>In Flexible Learning Some Students May Shine</a:t>
            </a:r>
          </a:p>
        </p:txBody>
      </p:sp>
    </p:spTree>
    <p:extLst>
      <p:ext uri="{BB962C8B-B14F-4D97-AF65-F5344CB8AC3E}">
        <p14:creationId xmlns:p14="http://schemas.microsoft.com/office/powerpoint/2010/main" val="1704436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Time for Q&amp;A</a:t>
            </a:r>
            <a:endParaRPr/>
          </a:p>
        </p:txBody>
      </p:sp>
      <p:pic>
        <p:nvPicPr>
          <p:cNvPr id="192" name="Google Shape;192;p31" descr="Image of a question mark and a lightbulb"/>
          <p:cNvPicPr preferRelativeResize="0"/>
          <p:nvPr/>
        </p:nvPicPr>
        <p:blipFill>
          <a:blip r:embed="rId3">
            <a:alphaModFix/>
          </a:blip>
          <a:stretch>
            <a:fillRect/>
          </a:stretch>
        </p:blipFill>
        <p:spPr>
          <a:xfrm>
            <a:off x="1890950" y="1295400"/>
            <a:ext cx="4860200" cy="2962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p>
            <a:pPr marL="0" indent="0">
              <a:spcAft>
                <a:spcPts val="1600"/>
              </a:spcAft>
            </a:pPr>
            <a:endParaRPr lang="en"/>
          </a:p>
          <a:p>
            <a:pPr marL="0" indent="0">
              <a:spcAft>
                <a:spcPts val="1600"/>
              </a:spcAft>
            </a:pPr>
            <a:r>
              <a:rPr lang="en"/>
              <a:t>-Arthur Ashe </a:t>
            </a:r>
          </a:p>
        </p:txBody>
      </p:sp>
      <p:sp>
        <p:nvSpPr>
          <p:cNvPr id="175" name="Google Shape;175;p29"/>
          <p:cNvSpPr txBox="1">
            <a:spLocks noGrp="1"/>
          </p:cNvSpPr>
          <p:nvPr>
            <p:ph type="title"/>
          </p:nvPr>
        </p:nvSpPr>
        <p:spPr>
          <a:xfrm>
            <a:off x="490250" y="1770700"/>
            <a:ext cx="7396500" cy="1464300"/>
          </a:xfrm>
          <a:prstGeom prst="rect">
            <a:avLst/>
          </a:prstGeom>
        </p:spPr>
        <p:txBody>
          <a:bodyPr spcFirstLastPara="1" wrap="square" lIns="91425" tIns="91425" rIns="91425" bIns="91425" anchor="t" anchorCtr="0">
            <a:noAutofit/>
          </a:bodyPr>
          <a:lstStyle/>
          <a:p>
            <a:r>
              <a:rPr lang="en-US" b="0"/>
              <a:t>"Start where you are. Use what you have. Do what you can."</a:t>
            </a:r>
            <a:endParaRPr lang="en-US"/>
          </a:p>
        </p:txBody>
      </p:sp>
    </p:spTree>
    <p:extLst>
      <p:ext uri="{BB962C8B-B14F-4D97-AF65-F5344CB8AC3E}">
        <p14:creationId xmlns:p14="http://schemas.microsoft.com/office/powerpoint/2010/main" val="1821858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4652-6E88-4D1F-9D3A-E05C4F51E311}"/>
              </a:ext>
            </a:extLst>
          </p:cNvPr>
          <p:cNvSpPr>
            <a:spLocks noGrp="1"/>
          </p:cNvSpPr>
          <p:nvPr>
            <p:ph type="title"/>
          </p:nvPr>
        </p:nvSpPr>
        <p:spPr/>
        <p:txBody>
          <a:bodyPr/>
          <a:lstStyle/>
          <a:p>
            <a:r>
              <a:rPr lang="en-US"/>
              <a:t>RESOURCES</a:t>
            </a:r>
          </a:p>
        </p:txBody>
      </p:sp>
      <p:sp>
        <p:nvSpPr>
          <p:cNvPr id="3" name="Text Placeholder 2">
            <a:extLst>
              <a:ext uri="{FF2B5EF4-FFF2-40B4-BE49-F238E27FC236}">
                <a16:creationId xmlns:a16="http://schemas.microsoft.com/office/drawing/2014/main" id="{75FDB395-BFBB-4442-B233-53F95AF7CB1C}"/>
              </a:ext>
            </a:extLst>
          </p:cNvPr>
          <p:cNvSpPr>
            <a:spLocks noGrp="1"/>
          </p:cNvSpPr>
          <p:nvPr>
            <p:ph type="body" idx="1"/>
          </p:nvPr>
        </p:nvSpPr>
        <p:spPr>
          <a:xfrm>
            <a:off x="254000" y="1216650"/>
            <a:ext cx="8636000" cy="2710200"/>
          </a:xfrm>
        </p:spPr>
        <p:txBody>
          <a:bodyPr/>
          <a:lstStyle/>
          <a:p>
            <a:pPr>
              <a:lnSpc>
                <a:spcPct val="150000"/>
              </a:lnSpc>
            </a:pPr>
            <a:r>
              <a:rPr lang="en-US">
                <a:latin typeface="Verdana" panose="020B0604030504040204" pitchFamily="34" charset="0"/>
                <a:ea typeface="Verdana" panose="020B0604030504040204" pitchFamily="34" charset="0"/>
                <a:hlinkClick r:id="rId3"/>
              </a:rPr>
              <a:t>AEM COVID-19 Resources</a:t>
            </a:r>
            <a:r>
              <a:rPr lang="en-US">
                <a:latin typeface="Verdana" panose="020B0604030504040204" pitchFamily="34" charset="0"/>
                <a:ea typeface="Verdana" panose="020B0604030504040204" pitchFamily="34" charset="0"/>
              </a:rPr>
              <a:t> </a:t>
            </a:r>
          </a:p>
          <a:p>
            <a:pPr>
              <a:lnSpc>
                <a:spcPct val="150000"/>
              </a:lnSpc>
            </a:pPr>
            <a:r>
              <a:rPr lang="en-US">
                <a:latin typeface="Verdana" panose="020B0604030504040204" pitchFamily="34" charset="0"/>
                <a:ea typeface="Verdana" panose="020B0604030504040204" pitchFamily="34" charset="0"/>
                <a:hlinkClick r:id="rId4"/>
              </a:rPr>
              <a:t>AT Act Projects by State</a:t>
            </a:r>
            <a:endParaRPr lang="en-US">
              <a:latin typeface="Verdana" panose="020B0604030504040204" pitchFamily="34" charset="0"/>
              <a:ea typeface="Verdana" panose="020B0604030504040204" pitchFamily="34" charset="0"/>
            </a:endParaRPr>
          </a:p>
          <a:p>
            <a:pPr>
              <a:lnSpc>
                <a:spcPct val="150000"/>
              </a:lnSpc>
            </a:pPr>
            <a:r>
              <a:rPr lang="en-US">
                <a:latin typeface="Verdana" panose="020B0604030504040204" pitchFamily="34" charset="0"/>
                <a:ea typeface="Verdana" panose="020B0604030504040204" pitchFamily="34" charset="0"/>
                <a:hlinkClick r:id="rId5"/>
              </a:rPr>
              <a:t>ATIA  COVID Resources</a:t>
            </a:r>
            <a:endParaRPr lang="en-US">
              <a:latin typeface="Verdana" panose="020B0604030504040204" pitchFamily="34" charset="0"/>
              <a:ea typeface="Verdana" panose="020B0604030504040204" pitchFamily="34" charset="0"/>
            </a:endParaRPr>
          </a:p>
          <a:p>
            <a:pPr>
              <a:lnSpc>
                <a:spcPct val="150000"/>
              </a:lnSpc>
            </a:pPr>
            <a:r>
              <a:rPr lang="en-US">
                <a:latin typeface="Verdana" panose="020B0604030504040204" pitchFamily="34" charset="0"/>
                <a:ea typeface="Verdana" panose="020B0604030504040204" pitchFamily="34" charset="0"/>
                <a:hlinkClick r:id="rId6"/>
              </a:rPr>
              <a:t>CAST COVID Response</a:t>
            </a:r>
            <a:r>
              <a:rPr lang="en-US">
                <a:latin typeface="Verdana" panose="020B0604030504040204" pitchFamily="34" charset="0"/>
                <a:ea typeface="Verdana" panose="020B0604030504040204" pitchFamily="34" charset="0"/>
              </a:rPr>
              <a:t> </a:t>
            </a:r>
          </a:p>
          <a:p>
            <a:pPr>
              <a:lnSpc>
                <a:spcPct val="150000"/>
              </a:lnSpc>
            </a:pPr>
            <a:r>
              <a:rPr lang="en-US">
                <a:latin typeface="Verdana" panose="020B0604030504040204" pitchFamily="34" charset="0"/>
                <a:ea typeface="Verdana" panose="020B0604030504040204" pitchFamily="34" charset="0"/>
                <a:hlinkClick r:id="rId7"/>
              </a:rPr>
              <a:t>Center for Parent Information &amp; Resources</a:t>
            </a:r>
            <a:endParaRPr lang="en-US">
              <a:latin typeface="Verdana" panose="020B0604030504040204" pitchFamily="34" charset="0"/>
              <a:ea typeface="Verdana" panose="020B0604030504040204" pitchFamily="34" charset="0"/>
            </a:endParaRPr>
          </a:p>
          <a:p>
            <a:pPr>
              <a:lnSpc>
                <a:spcPct val="150000"/>
              </a:lnSpc>
            </a:pPr>
            <a:r>
              <a:rPr lang="en-US">
                <a:latin typeface="Verdana" panose="020B0604030504040204" pitchFamily="34" charset="0"/>
                <a:ea typeface="Verdana" panose="020B0604030504040204" pitchFamily="34" charset="0"/>
                <a:hlinkClick r:id="rId8"/>
              </a:rPr>
              <a:t>SETDA Coalition of eLearning Accessibility</a:t>
            </a:r>
            <a:endParaRPr lang="en-US">
              <a:latin typeface="Verdana" panose="020B0604030504040204" pitchFamily="34" charset="0"/>
              <a:ea typeface="Verdana" panose="020B0604030504040204" pitchFamily="34" charset="0"/>
            </a:endParaRPr>
          </a:p>
          <a:p>
            <a:pPr>
              <a:lnSpc>
                <a:spcPct val="150000"/>
              </a:lnSpc>
            </a:pPr>
            <a:endParaRPr lang="en-US">
              <a:latin typeface="Verdana" panose="020B0604030504040204" pitchFamily="34" charset="0"/>
              <a:ea typeface="Verdana" panose="020B0604030504040204" pitchFamily="34" charset="0"/>
            </a:endParaRPr>
          </a:p>
          <a:p>
            <a:pPr>
              <a:lnSpc>
                <a:spcPct val="150000"/>
              </a:lnSpc>
            </a:pPr>
            <a:endParaRPr lang="en-US">
              <a:latin typeface="Verdana" panose="020B0604030504040204" pitchFamily="34" charset="0"/>
              <a:ea typeface="Verdana" panose="020B0604030504040204" pitchFamily="34" charset="0"/>
            </a:endParaRPr>
          </a:p>
          <a:p>
            <a:pPr>
              <a:lnSpc>
                <a:spcPct val="150000"/>
              </a:lnSpc>
            </a:pPr>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7781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70" name="Google Shape;170;p27"/>
          <p:cNvSpPr txBox="1"/>
          <p:nvPr/>
        </p:nvSpPr>
        <p:spPr>
          <a:xfrm>
            <a:off x="307118" y="4019656"/>
            <a:ext cx="2543400" cy="533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 sz="1600" b="1" i="0" u="none" strike="noStrike" cap="none">
                <a:solidFill>
                  <a:schemeClr val="tx2"/>
                </a:solidFill>
                <a:latin typeface="Nunito"/>
                <a:ea typeface="Nunito"/>
                <a:cs typeface="Nunito"/>
                <a:sym typeface="Nunito"/>
              </a:rPr>
              <a:t>Janet Peters​</a:t>
            </a:r>
          </a:p>
          <a:p>
            <a:pPr marL="0" marR="0" lvl="0" indent="0" algn="ctr" rtl="0">
              <a:lnSpc>
                <a:spcPct val="115000"/>
              </a:lnSpc>
              <a:spcBef>
                <a:spcPts val="0"/>
              </a:spcBef>
              <a:spcAft>
                <a:spcPts val="0"/>
              </a:spcAft>
              <a:buClr>
                <a:srgbClr val="000000"/>
              </a:buClr>
              <a:buSzPts val="1600"/>
              <a:buFont typeface="Arial"/>
              <a:buNone/>
            </a:pPr>
            <a:r>
              <a:rPr lang="en" sz="1600" b="1">
                <a:solidFill>
                  <a:schemeClr val="tx2"/>
                </a:solidFill>
                <a:latin typeface="Nunito"/>
                <a:ea typeface="Nunito"/>
                <a:cs typeface="Nunito"/>
                <a:sym typeface="Nunito"/>
              </a:rPr>
              <a:t>jpe</a:t>
            </a:r>
            <a:r>
              <a:rPr lang="en-US" sz="1600" b="1">
                <a:solidFill>
                  <a:schemeClr val="tx2"/>
                </a:solidFill>
                <a:latin typeface="Nunito"/>
                <a:ea typeface="Nunito"/>
                <a:cs typeface="Nunito"/>
                <a:sym typeface="Nunito"/>
              </a:rPr>
              <a:t>ters@cast.org</a:t>
            </a:r>
            <a:r>
              <a:rPr lang="en" sz="1600" b="1" i="0" u="none" strike="noStrike" cap="none">
                <a:solidFill>
                  <a:schemeClr val="tx2"/>
                </a:solidFill>
                <a:latin typeface="Nunito"/>
                <a:ea typeface="Nunito"/>
                <a:cs typeface="Nunito"/>
                <a:sym typeface="Nunito"/>
              </a:rPr>
              <a:t>​</a:t>
            </a:r>
            <a:endParaRPr sz="1600" b="1" i="0" u="none" strike="noStrike" cap="none">
              <a:solidFill>
                <a:schemeClr val="tx2"/>
              </a:solidFill>
              <a:latin typeface="Nunito"/>
              <a:ea typeface="Nunito"/>
              <a:cs typeface="Nunito"/>
              <a:sym typeface="Nunito"/>
            </a:endParaRPr>
          </a:p>
          <a:p>
            <a:pPr marL="0" marR="0" lvl="0" indent="0" algn="ctr" rtl="0">
              <a:lnSpc>
                <a:spcPct val="115000"/>
              </a:lnSpc>
              <a:spcBef>
                <a:spcPts val="0"/>
              </a:spcBef>
              <a:spcAft>
                <a:spcPts val="0"/>
              </a:spcAft>
              <a:buClr>
                <a:srgbClr val="000000"/>
              </a:buClr>
              <a:buSzPts val="1600"/>
              <a:buFont typeface="Arial"/>
              <a:buNone/>
            </a:pPr>
            <a:r>
              <a:rPr lang="en" sz="1600" b="1" i="0" u="none" strike="noStrike" cap="none">
                <a:solidFill>
                  <a:schemeClr val="tx2"/>
                </a:solidFill>
                <a:latin typeface="Nunito"/>
                <a:ea typeface="Nunito"/>
                <a:cs typeface="Nunito"/>
                <a:sym typeface="Nunito"/>
              </a:rPr>
              <a:t>   @JanetLPeters​</a:t>
            </a:r>
            <a:endParaRPr sz="1600" b="1" i="0" u="none" strike="noStrike" cap="none">
              <a:solidFill>
                <a:schemeClr val="tx2"/>
              </a:solidFill>
              <a:latin typeface="Nunito"/>
              <a:ea typeface="Nunito"/>
              <a:cs typeface="Nunito"/>
              <a:sym typeface="Nunito"/>
            </a:endParaRPr>
          </a:p>
        </p:txBody>
      </p:sp>
      <p:pic>
        <p:nvPicPr>
          <p:cNvPr id="3" name="Picture 2" descr="Image of Janet Peters">
            <a:extLst>
              <a:ext uri="{FF2B5EF4-FFF2-40B4-BE49-F238E27FC236}">
                <a16:creationId xmlns:a16="http://schemas.microsoft.com/office/drawing/2014/main" id="{4325274F-C8F9-4450-AE49-CBCC6D829935}"/>
              </a:ext>
            </a:extLst>
          </p:cNvPr>
          <p:cNvPicPr>
            <a:picLocks noChangeAspect="1"/>
          </p:cNvPicPr>
          <p:nvPr/>
        </p:nvPicPr>
        <p:blipFill>
          <a:blip r:embed="rId3"/>
          <a:stretch>
            <a:fillRect/>
          </a:stretch>
        </p:blipFill>
        <p:spPr>
          <a:xfrm>
            <a:off x="828288" y="3044296"/>
            <a:ext cx="1463040" cy="975360"/>
          </a:xfrm>
          <a:prstGeom prst="rect">
            <a:avLst/>
          </a:prstGeom>
          <a:ln w="28575">
            <a:solidFill>
              <a:srgbClr val="FFFFFF"/>
            </a:solidFill>
          </a:ln>
        </p:spPr>
      </p:pic>
      <p:sp>
        <p:nvSpPr>
          <p:cNvPr id="13" name="Google Shape;170;p27">
            <a:extLst>
              <a:ext uri="{FF2B5EF4-FFF2-40B4-BE49-F238E27FC236}">
                <a16:creationId xmlns:a16="http://schemas.microsoft.com/office/drawing/2014/main" id="{6EEB712E-A65C-4749-8C2B-1581D50FE225}"/>
              </a:ext>
            </a:extLst>
          </p:cNvPr>
          <p:cNvSpPr txBox="1"/>
          <p:nvPr/>
        </p:nvSpPr>
        <p:spPr>
          <a:xfrm>
            <a:off x="288108" y="1435924"/>
            <a:ext cx="2543400" cy="1024127"/>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US" sz="1600" b="1" i="0" u="none" strike="noStrike" cap="none">
                <a:solidFill>
                  <a:schemeClr val="tx2"/>
                </a:solidFill>
                <a:latin typeface="Nunito"/>
                <a:ea typeface="Nunito"/>
                <a:cs typeface="Nunito"/>
                <a:sym typeface="Nunito"/>
              </a:rPr>
              <a:t>Joy Zabala</a:t>
            </a:r>
            <a:endParaRPr lang="en" sz="1600" b="1" i="0" u="none" strike="noStrike" cap="none">
              <a:solidFill>
                <a:schemeClr val="tx2"/>
              </a:solidFill>
              <a:latin typeface="Nunito"/>
              <a:ea typeface="Nunito"/>
              <a:cs typeface="Nunito"/>
              <a:sym typeface="Nunito"/>
            </a:endParaRPr>
          </a:p>
          <a:p>
            <a:pPr marL="0" marR="0" lvl="0" indent="0" algn="ctr" rtl="0">
              <a:lnSpc>
                <a:spcPct val="115000"/>
              </a:lnSpc>
              <a:spcBef>
                <a:spcPts val="0"/>
              </a:spcBef>
              <a:spcAft>
                <a:spcPts val="0"/>
              </a:spcAft>
              <a:buClr>
                <a:srgbClr val="000000"/>
              </a:buClr>
              <a:buSzPts val="1600"/>
              <a:buFont typeface="Arial"/>
              <a:buNone/>
            </a:pPr>
            <a:r>
              <a:rPr lang="en" sz="1600" b="1">
                <a:solidFill>
                  <a:schemeClr val="tx2"/>
                </a:solidFill>
                <a:latin typeface="Nunito"/>
                <a:ea typeface="Nunito"/>
                <a:cs typeface="Nunito"/>
                <a:sym typeface="Nunito"/>
              </a:rPr>
              <a:t>j</a:t>
            </a:r>
            <a:r>
              <a:rPr lang="en-US" sz="1600" b="1">
                <a:solidFill>
                  <a:schemeClr val="tx2"/>
                </a:solidFill>
                <a:latin typeface="Nunito"/>
                <a:ea typeface="Nunito"/>
                <a:cs typeface="Nunito"/>
                <a:sym typeface="Nunito"/>
              </a:rPr>
              <a:t>zabala@cast.org</a:t>
            </a:r>
            <a:r>
              <a:rPr lang="en" sz="1600" b="1" i="0" u="none" strike="noStrike" cap="none">
                <a:solidFill>
                  <a:schemeClr val="tx2"/>
                </a:solidFill>
                <a:latin typeface="Nunito"/>
                <a:ea typeface="Nunito"/>
                <a:cs typeface="Nunito"/>
                <a:sym typeface="Nunito"/>
              </a:rPr>
              <a:t>​</a:t>
            </a:r>
            <a:endParaRPr sz="1600" b="1" i="0" u="none" strike="noStrike" cap="none">
              <a:solidFill>
                <a:schemeClr val="tx2"/>
              </a:solidFill>
              <a:latin typeface="Nunito"/>
              <a:ea typeface="Nunito"/>
              <a:cs typeface="Nunito"/>
              <a:sym typeface="Nunito"/>
            </a:endParaRPr>
          </a:p>
          <a:p>
            <a:pPr marL="0" marR="0" lvl="0" indent="0" algn="ctr" rtl="0">
              <a:lnSpc>
                <a:spcPct val="115000"/>
              </a:lnSpc>
              <a:spcBef>
                <a:spcPts val="0"/>
              </a:spcBef>
              <a:spcAft>
                <a:spcPts val="0"/>
              </a:spcAft>
              <a:buClr>
                <a:srgbClr val="000000"/>
              </a:buClr>
              <a:buSzPts val="1600"/>
              <a:buFont typeface="Arial"/>
              <a:buNone/>
            </a:pPr>
            <a:r>
              <a:rPr lang="en" sz="1600" b="1" i="0" u="none" strike="noStrike" cap="none">
                <a:solidFill>
                  <a:schemeClr val="tx2"/>
                </a:solidFill>
                <a:latin typeface="Nunito"/>
                <a:ea typeface="Nunito"/>
                <a:cs typeface="Nunito"/>
                <a:sym typeface="Nunito"/>
              </a:rPr>
              <a:t>   @</a:t>
            </a:r>
            <a:r>
              <a:rPr lang="en-US" sz="1600" b="1" i="0" u="none" strike="noStrike" cap="none" err="1">
                <a:solidFill>
                  <a:schemeClr val="tx2"/>
                </a:solidFill>
                <a:latin typeface="Nunito"/>
                <a:ea typeface="Nunito"/>
                <a:cs typeface="Nunito"/>
                <a:sym typeface="Nunito"/>
              </a:rPr>
              <a:t>joyzabala</a:t>
            </a:r>
            <a:endParaRPr sz="1600" b="1" i="0" u="none" strike="noStrike" cap="none">
              <a:solidFill>
                <a:schemeClr val="tx2"/>
              </a:solidFill>
              <a:latin typeface="Nunito"/>
              <a:ea typeface="Nunito"/>
              <a:cs typeface="Nunito"/>
              <a:sym typeface="Nunito"/>
            </a:endParaRPr>
          </a:p>
        </p:txBody>
      </p:sp>
      <p:pic>
        <p:nvPicPr>
          <p:cNvPr id="12" name="Picture 4" descr="Joy Zabala">
            <a:extLst>
              <a:ext uri="{FF2B5EF4-FFF2-40B4-BE49-F238E27FC236}">
                <a16:creationId xmlns:a16="http://schemas.microsoft.com/office/drawing/2014/main" id="{F7E0696F-C5BB-4E65-B4B0-0D2C3D7D2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288" y="350985"/>
            <a:ext cx="1463040" cy="1024128"/>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9C345CDB-60B8-402A-AC6F-3BC766F29297}"/>
              </a:ext>
            </a:extLst>
          </p:cNvPr>
          <p:cNvSpPr>
            <a:spLocks noGrp="1"/>
          </p:cNvSpPr>
          <p:nvPr>
            <p:ph type="body" idx="1"/>
          </p:nvPr>
        </p:nvSpPr>
        <p:spPr>
          <a:xfrm>
            <a:off x="3456297" y="1435925"/>
            <a:ext cx="5482200" cy="3460500"/>
          </a:xfrm>
        </p:spPr>
        <p:txBody>
          <a:bodyPr/>
          <a:lstStyle/>
          <a:p>
            <a:pPr marL="76200" indent="0">
              <a:lnSpc>
                <a:spcPct val="150000"/>
              </a:lnSpc>
              <a:buNone/>
            </a:pPr>
            <a:r>
              <a:rPr lang="en-US" sz="2000">
                <a:latin typeface="Nunito"/>
              </a:rPr>
              <a:t>CAST’s Mission is to Transform Education Design and Practice Until Learning Has No Limits. CAST created Universal Design for Learning (UDL),  research-based set of principles to guide the design of learning environments that are accessible and effective for all. </a:t>
            </a:r>
            <a:endParaRPr lang="en-US"/>
          </a:p>
        </p:txBody>
      </p:sp>
      <p:pic>
        <p:nvPicPr>
          <p:cNvPr id="7" name="Picture 6" descr="Cast Logo">
            <a:extLst>
              <a:ext uri="{FF2B5EF4-FFF2-40B4-BE49-F238E27FC236}">
                <a16:creationId xmlns:a16="http://schemas.microsoft.com/office/drawing/2014/main" id="{EB998F23-C0EF-4F65-AD63-6EE852FCEF95}"/>
              </a:ext>
            </a:extLst>
          </p:cNvPr>
          <p:cNvPicPr>
            <a:picLocks noChangeAspect="1"/>
          </p:cNvPicPr>
          <p:nvPr/>
        </p:nvPicPr>
        <p:blipFill>
          <a:blip r:embed="rId5"/>
          <a:stretch>
            <a:fillRect/>
          </a:stretch>
        </p:blipFill>
        <p:spPr>
          <a:xfrm>
            <a:off x="6648384" y="482525"/>
            <a:ext cx="1838325" cy="828675"/>
          </a:xfrm>
          <a:prstGeom prst="rect">
            <a:avLst/>
          </a:prstGeom>
        </p:spPr>
      </p:pic>
      <p:sp>
        <p:nvSpPr>
          <p:cNvPr id="4" name="Title 3">
            <a:extLst>
              <a:ext uri="{FF2B5EF4-FFF2-40B4-BE49-F238E27FC236}">
                <a16:creationId xmlns:a16="http://schemas.microsoft.com/office/drawing/2014/main" id="{0768A12B-289E-4DC8-B236-5BD82D91B424}"/>
              </a:ext>
            </a:extLst>
          </p:cNvPr>
          <p:cNvSpPr>
            <a:spLocks noGrp="1"/>
          </p:cNvSpPr>
          <p:nvPr>
            <p:ph type="title"/>
          </p:nvPr>
        </p:nvSpPr>
        <p:spPr/>
        <p:txBody>
          <a:bodyPr/>
          <a:lstStyle/>
          <a:p>
            <a:r>
              <a:rPr lang="en-US"/>
              <a:t>About Us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 Keep in </a:t>
            </a:r>
            <a:r>
              <a:rPr lang="en">
                <a:solidFill>
                  <a:schemeClr val="lt1"/>
                </a:solidFill>
              </a:rPr>
              <a:t>touch</a:t>
            </a:r>
            <a:r>
              <a:rPr lang="en"/>
              <a:t>!</a:t>
            </a:r>
            <a:endParaRPr/>
          </a:p>
        </p:txBody>
      </p:sp>
      <p:sp>
        <p:nvSpPr>
          <p:cNvPr id="208" name="Google Shape;208;p34"/>
          <p:cNvSpPr txBox="1">
            <a:spLocks noGrp="1"/>
          </p:cNvSpPr>
          <p:nvPr>
            <p:ph type="body" idx="1"/>
          </p:nvPr>
        </p:nvSpPr>
        <p:spPr>
          <a:xfrm>
            <a:off x="461117" y="1353326"/>
            <a:ext cx="8222100" cy="2710200"/>
          </a:xfrm>
          <a:prstGeom prst="rect">
            <a:avLst/>
          </a:prstGeom>
        </p:spPr>
        <p:txBody>
          <a:bodyPr spcFirstLastPara="1" wrap="square" lIns="91425" tIns="91425" rIns="91425" bIns="91425" anchor="t" anchorCtr="0">
            <a:noAutofit/>
          </a:bodyPr>
          <a:lstStyle/>
          <a:p>
            <a:pPr marL="457200" lvl="0" indent="0" algn="l" rtl="0">
              <a:lnSpc>
                <a:spcPct val="138000"/>
              </a:lnSpc>
              <a:spcBef>
                <a:spcPts val="0"/>
              </a:spcBef>
              <a:spcAft>
                <a:spcPts val="0"/>
              </a:spcAft>
              <a:buNone/>
            </a:pPr>
            <a:r>
              <a:rPr lang="en" sz="1800"/>
              <a:t>Website: </a:t>
            </a:r>
            <a:r>
              <a:rPr lang="en-US" sz="1800" b="1"/>
              <a:t>cites.cast.org</a:t>
            </a:r>
            <a:endParaRPr sz="1800" b="1"/>
          </a:p>
          <a:p>
            <a:pPr marL="457200" lvl="0" indent="0" algn="l" rtl="0">
              <a:lnSpc>
                <a:spcPct val="138000"/>
              </a:lnSpc>
              <a:spcBef>
                <a:spcPts val="1000"/>
              </a:spcBef>
              <a:spcAft>
                <a:spcPts val="0"/>
              </a:spcAft>
              <a:buNone/>
            </a:pPr>
            <a:r>
              <a:rPr lang="en" sz="1800"/>
              <a:t>Email: </a:t>
            </a:r>
            <a:r>
              <a:rPr lang="en-US" sz="1800" b="1"/>
              <a:t>cites@cast.org</a:t>
            </a:r>
            <a:endParaRPr sz="1800" b="1"/>
          </a:p>
          <a:p>
            <a:pPr marL="457200" lvl="0" indent="0" algn="l" rtl="0">
              <a:lnSpc>
                <a:spcPct val="138000"/>
              </a:lnSpc>
              <a:spcBef>
                <a:spcPts val="1000"/>
              </a:spcBef>
              <a:spcAft>
                <a:spcPts val="0"/>
              </a:spcAft>
              <a:buNone/>
            </a:pPr>
            <a:r>
              <a:rPr lang="en" sz="1800"/>
              <a:t>Phone: </a:t>
            </a:r>
            <a:r>
              <a:rPr lang="en" sz="1800" b="1"/>
              <a:t>781-245-2212</a:t>
            </a:r>
            <a:endParaRPr sz="1800" b="1"/>
          </a:p>
          <a:p>
            <a:pPr marL="457200" lvl="0" indent="0" algn="l" rtl="0">
              <a:lnSpc>
                <a:spcPct val="138000"/>
              </a:lnSpc>
              <a:spcBef>
                <a:spcPts val="1000"/>
              </a:spcBef>
              <a:spcAft>
                <a:spcPts val="1000"/>
              </a:spcAft>
              <a:buNone/>
            </a:pPr>
            <a:r>
              <a:rPr lang="en" sz="1800"/>
              <a:t>200 Harvard Mill Square, Suite 210 Wakefield, MA 01880</a:t>
            </a:r>
            <a:endParaRPr/>
          </a:p>
        </p:txBody>
      </p:sp>
      <p:pic>
        <p:nvPicPr>
          <p:cNvPr id="209" name="Google Shape;209;p34" descr="Location icon"/>
          <p:cNvPicPr preferRelativeResize="0"/>
          <p:nvPr/>
        </p:nvPicPr>
        <p:blipFill>
          <a:blip r:embed="rId3">
            <a:alphaModFix/>
          </a:blip>
          <a:stretch>
            <a:fillRect/>
          </a:stretch>
        </p:blipFill>
        <p:spPr>
          <a:xfrm>
            <a:off x="667155" y="1569495"/>
            <a:ext cx="219075" cy="219075"/>
          </a:xfrm>
          <a:prstGeom prst="rect">
            <a:avLst/>
          </a:prstGeom>
          <a:noFill/>
          <a:ln>
            <a:noFill/>
          </a:ln>
        </p:spPr>
      </p:pic>
      <p:pic>
        <p:nvPicPr>
          <p:cNvPr id="210" name="Google Shape;210;p34" descr="Email icon"/>
          <p:cNvPicPr preferRelativeResize="0"/>
          <p:nvPr/>
        </p:nvPicPr>
        <p:blipFill>
          <a:blip r:embed="rId4">
            <a:alphaModFix/>
          </a:blip>
          <a:stretch>
            <a:fillRect/>
          </a:stretch>
        </p:blipFill>
        <p:spPr>
          <a:xfrm>
            <a:off x="649649" y="2096300"/>
            <a:ext cx="219075" cy="219075"/>
          </a:xfrm>
          <a:prstGeom prst="rect">
            <a:avLst/>
          </a:prstGeom>
          <a:noFill/>
          <a:ln>
            <a:noFill/>
          </a:ln>
        </p:spPr>
      </p:pic>
      <p:pic>
        <p:nvPicPr>
          <p:cNvPr id="211" name="Google Shape;211;p34" descr="phone icon"/>
          <p:cNvPicPr preferRelativeResize="0"/>
          <p:nvPr/>
        </p:nvPicPr>
        <p:blipFill>
          <a:blip r:embed="rId5">
            <a:alphaModFix/>
          </a:blip>
          <a:stretch>
            <a:fillRect/>
          </a:stretch>
        </p:blipFill>
        <p:spPr>
          <a:xfrm>
            <a:off x="666146" y="2551739"/>
            <a:ext cx="219075" cy="219075"/>
          </a:xfrm>
          <a:prstGeom prst="rect">
            <a:avLst/>
          </a:prstGeom>
          <a:noFill/>
          <a:ln>
            <a:noFill/>
          </a:ln>
        </p:spPr>
      </p:pic>
      <p:pic>
        <p:nvPicPr>
          <p:cNvPr id="212" name="Google Shape;212;p34" descr="location icon"/>
          <p:cNvPicPr preferRelativeResize="0"/>
          <p:nvPr/>
        </p:nvPicPr>
        <p:blipFill>
          <a:blip r:embed="rId6">
            <a:alphaModFix/>
          </a:blip>
          <a:stretch>
            <a:fillRect/>
          </a:stretch>
        </p:blipFill>
        <p:spPr>
          <a:xfrm>
            <a:off x="666146" y="3071768"/>
            <a:ext cx="184899" cy="219075"/>
          </a:xfrm>
          <a:prstGeom prst="rect">
            <a:avLst/>
          </a:prstGeom>
          <a:noFill/>
          <a:ln>
            <a:noFill/>
          </a:ln>
        </p:spPr>
      </p:pic>
      <p:sp>
        <p:nvSpPr>
          <p:cNvPr id="2" name="TextBox 1">
            <a:extLst>
              <a:ext uri="{FF2B5EF4-FFF2-40B4-BE49-F238E27FC236}">
                <a16:creationId xmlns:a16="http://schemas.microsoft.com/office/drawing/2014/main" id="{A63400D0-89CD-4EFA-81C3-7EFA46C36C3D}"/>
              </a:ext>
            </a:extLst>
          </p:cNvPr>
          <p:cNvSpPr txBox="1"/>
          <p:nvPr/>
        </p:nvSpPr>
        <p:spPr>
          <a:xfrm>
            <a:off x="418381" y="4057650"/>
            <a:ext cx="79513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EVALUATION LINK: </a:t>
            </a:r>
            <a:r>
              <a:rPr lang="en-US" sz="2000" dirty="0">
                <a:hlinkClick r:id="rId7"/>
              </a:rPr>
              <a:t>https://www.surveymonkey.com/r/ZMMG2JN</a:t>
            </a:r>
            <a:r>
              <a:rPr lang="en-US" sz="20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p>
            <a:pPr marL="0" indent="0">
              <a:spcAft>
                <a:spcPts val="1600"/>
              </a:spcAft>
            </a:pPr>
            <a:endParaRPr lang="en"/>
          </a:p>
          <a:p>
            <a:pPr marL="0" indent="0">
              <a:spcAft>
                <a:spcPts val="1600"/>
              </a:spcAft>
            </a:pPr>
            <a:r>
              <a:rPr lang="en"/>
              <a:t>-Michelle Dean</a:t>
            </a:r>
          </a:p>
        </p:txBody>
      </p:sp>
      <p:sp>
        <p:nvSpPr>
          <p:cNvPr id="175" name="Google Shape;175;p29"/>
          <p:cNvSpPr txBox="1">
            <a:spLocks noGrp="1"/>
          </p:cNvSpPr>
          <p:nvPr>
            <p:ph type="title"/>
          </p:nvPr>
        </p:nvSpPr>
        <p:spPr>
          <a:xfrm>
            <a:off x="490250" y="1770700"/>
            <a:ext cx="7396500" cy="1464300"/>
          </a:xfrm>
          <a:prstGeom prst="rect">
            <a:avLst/>
          </a:prstGeom>
        </p:spPr>
        <p:txBody>
          <a:bodyPr spcFirstLastPara="1" wrap="square" lIns="91425" tIns="91425" rIns="91425" bIns="91425" anchor="t" anchorCtr="0">
            <a:noAutofit/>
          </a:bodyPr>
          <a:lstStyle/>
          <a:p>
            <a:r>
              <a:rPr lang="en-US" b="0"/>
              <a:t>"Crisis forces commonality of purpose on one another."</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1BDE-941F-4DA4-8577-995AC7968613}"/>
              </a:ext>
            </a:extLst>
          </p:cNvPr>
          <p:cNvSpPr>
            <a:spLocks noGrp="1"/>
          </p:cNvSpPr>
          <p:nvPr>
            <p:ph type="title"/>
          </p:nvPr>
        </p:nvSpPr>
        <p:spPr/>
        <p:txBody>
          <a:bodyPr/>
          <a:lstStyle/>
          <a:p>
            <a:r>
              <a:rPr lang="en-US"/>
              <a:t>Goal</a:t>
            </a:r>
          </a:p>
        </p:txBody>
      </p:sp>
      <p:sp>
        <p:nvSpPr>
          <p:cNvPr id="3" name="Text Placeholder 2">
            <a:extLst>
              <a:ext uri="{FF2B5EF4-FFF2-40B4-BE49-F238E27FC236}">
                <a16:creationId xmlns:a16="http://schemas.microsoft.com/office/drawing/2014/main" id="{1DE485CF-E779-473A-9A58-4AEAA9E3650C}"/>
              </a:ext>
            </a:extLst>
          </p:cNvPr>
          <p:cNvSpPr>
            <a:spLocks noGrp="1"/>
          </p:cNvSpPr>
          <p:nvPr>
            <p:ph type="body" idx="1"/>
          </p:nvPr>
        </p:nvSpPr>
        <p:spPr>
          <a:xfrm>
            <a:off x="471900" y="1385675"/>
            <a:ext cx="8222100" cy="3195435"/>
          </a:xfrm>
        </p:spPr>
        <p:txBody>
          <a:bodyPr/>
          <a:lstStyle/>
          <a:p>
            <a:pPr marL="76200" indent="0">
              <a:spcAft>
                <a:spcPts val="1000"/>
              </a:spcAft>
              <a:buNone/>
            </a:pPr>
            <a:r>
              <a:rPr lang="en-US">
                <a:solidFill>
                  <a:schemeClr val="bg1">
                    <a:lumMod val="10000"/>
                  </a:schemeClr>
                </a:solidFill>
                <a:latin typeface="Arial"/>
                <a:cs typeface="Arial"/>
                <a:sym typeface="Arial"/>
              </a:rPr>
              <a:t>The goal of this session is</a:t>
            </a:r>
            <a:r>
              <a:rPr lang="en-US">
                <a:solidFill>
                  <a:schemeClr val="bg1">
                    <a:lumMod val="10000"/>
                  </a:schemeClr>
                </a:solidFill>
                <a:latin typeface="Arial"/>
                <a:cs typeface="Arial"/>
              </a:rPr>
              <a:t> to</a:t>
            </a:r>
          </a:p>
          <a:p>
            <a:pPr marL="419100" indent="-342900">
              <a:spcAft>
                <a:spcPts val="1000"/>
              </a:spcAft>
            </a:pPr>
            <a:r>
              <a:rPr lang="en-US">
                <a:solidFill>
                  <a:schemeClr val="bg1">
                    <a:lumMod val="10000"/>
                  </a:schemeClr>
                </a:solidFill>
                <a:cs typeface="Arial"/>
              </a:rPr>
              <a:t>Offer</a:t>
            </a:r>
            <a:r>
              <a:rPr lang="en-US">
                <a:solidFill>
                  <a:schemeClr val="bg1">
                    <a:lumMod val="10000"/>
                  </a:schemeClr>
                </a:solidFill>
              </a:rPr>
              <a:t> a systems approach for thinking and operating during the crisis</a:t>
            </a:r>
            <a:endParaRPr lang="en-US">
              <a:solidFill>
                <a:schemeClr val="bg1">
                  <a:lumMod val="10000"/>
                </a:schemeClr>
              </a:solidFill>
              <a:latin typeface="Arial"/>
              <a:cs typeface="Arial"/>
            </a:endParaRPr>
          </a:p>
          <a:p>
            <a:pPr marL="419100" indent="-342900">
              <a:spcAft>
                <a:spcPts val="1000"/>
              </a:spcAft>
            </a:pPr>
            <a:r>
              <a:rPr lang="en-US">
                <a:solidFill>
                  <a:schemeClr val="bg1">
                    <a:lumMod val="10000"/>
                  </a:schemeClr>
                </a:solidFill>
              </a:rPr>
              <a:t>Focus on technology-supported distance learning as a major component of a system of supports</a:t>
            </a:r>
          </a:p>
          <a:p>
            <a:pPr marL="419100" indent="-342900">
              <a:spcAft>
                <a:spcPts val="1000"/>
              </a:spcAft>
            </a:pPr>
            <a:r>
              <a:rPr lang="en-US">
                <a:solidFill>
                  <a:schemeClr val="bg1">
                    <a:lumMod val="10000"/>
                  </a:schemeClr>
                </a:solidFill>
              </a:rPr>
              <a:t>Highlight four areas that support the systems thinking</a:t>
            </a:r>
          </a:p>
          <a:p>
            <a:pPr marL="419100" indent="-342900">
              <a:spcAft>
                <a:spcPts val="1000"/>
              </a:spcAft>
            </a:pPr>
            <a:r>
              <a:rPr lang="en-US">
                <a:solidFill>
                  <a:schemeClr val="bg1">
                    <a:lumMod val="10000"/>
                  </a:schemeClr>
                </a:solidFill>
              </a:rPr>
              <a:t>Gather areas of interest or concern for participants</a:t>
            </a:r>
          </a:p>
          <a:p>
            <a:pPr marL="76200" indent="0">
              <a:spcAft>
                <a:spcPts val="1000"/>
              </a:spcAft>
              <a:buNone/>
            </a:pPr>
            <a:endParaRPr lang="en-US">
              <a:solidFill>
                <a:srgbClr val="1C1614"/>
              </a:solidFill>
            </a:endParaRPr>
          </a:p>
          <a:p>
            <a:pPr marL="419100" indent="-342900">
              <a:spcAft>
                <a:spcPts val="1000"/>
              </a:spcAft>
            </a:pPr>
            <a:endParaRPr lang="en-US">
              <a:solidFill>
                <a:srgbClr val="1C1614"/>
              </a:solidFill>
            </a:endParaRPr>
          </a:p>
          <a:p>
            <a:pPr marL="419100" indent="-342900">
              <a:spcAft>
                <a:spcPts val="1000"/>
              </a:spcAft>
            </a:pPr>
            <a:endParaRPr lang="en-US">
              <a:solidFill>
                <a:srgbClr val="1C1614"/>
              </a:solidFill>
            </a:endParaRPr>
          </a:p>
          <a:p>
            <a:pPr marL="419100" indent="-342900">
              <a:spcAft>
                <a:spcPts val="1000"/>
              </a:spcAft>
            </a:pPr>
            <a:endParaRPr lang="en-US">
              <a:solidFill>
                <a:srgbClr val="1C1614"/>
              </a:solidFill>
            </a:endParaRPr>
          </a:p>
          <a:p>
            <a:pPr marL="419100" indent="-342900">
              <a:spcAft>
                <a:spcPts val="1000"/>
              </a:spcAft>
            </a:pPr>
            <a:endParaRPr lang="en-US">
              <a:solidFill>
                <a:srgbClr val="1C1614"/>
              </a:solidFill>
            </a:endParaRPr>
          </a:p>
          <a:p>
            <a:pPr marL="419100" indent="-342900">
              <a:spcAft>
                <a:spcPts val="1000"/>
              </a:spcAft>
            </a:pPr>
            <a:endParaRPr lang="en-US">
              <a:solidFill>
                <a:srgbClr val="1C1614"/>
              </a:solidFill>
            </a:endParaRPr>
          </a:p>
          <a:p>
            <a:endParaRPr lang="en-US">
              <a:solidFill>
                <a:srgbClr val="1C1614"/>
              </a:solidFill>
            </a:endParaRPr>
          </a:p>
          <a:p>
            <a:endParaRPr lang="en-US"/>
          </a:p>
        </p:txBody>
      </p:sp>
    </p:spTree>
    <p:extLst>
      <p:ext uri="{BB962C8B-B14F-4D97-AF65-F5344CB8AC3E}">
        <p14:creationId xmlns:p14="http://schemas.microsoft.com/office/powerpoint/2010/main" val="55310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7E88ED-8605-4B3D-981D-B1797DE6DB80}"/>
              </a:ext>
            </a:extLst>
          </p:cNvPr>
          <p:cNvSpPr>
            <a:spLocks noGrp="1"/>
          </p:cNvSpPr>
          <p:nvPr>
            <p:ph type="ctrTitle"/>
          </p:nvPr>
        </p:nvSpPr>
        <p:spPr/>
        <p:txBody>
          <a:bodyPr/>
          <a:lstStyle/>
          <a:p>
            <a:r>
              <a:rPr lang="en-US"/>
              <a:t>POLL 1</a:t>
            </a:r>
          </a:p>
        </p:txBody>
      </p:sp>
      <p:sp>
        <p:nvSpPr>
          <p:cNvPr id="6" name="Subtitle 5">
            <a:extLst>
              <a:ext uri="{FF2B5EF4-FFF2-40B4-BE49-F238E27FC236}">
                <a16:creationId xmlns:a16="http://schemas.microsoft.com/office/drawing/2014/main" id="{CD7BED97-C4B7-4F7C-947E-1B61CED2105D}"/>
              </a:ext>
            </a:extLst>
          </p:cNvPr>
          <p:cNvSpPr>
            <a:spLocks noGrp="1"/>
          </p:cNvSpPr>
          <p:nvPr>
            <p:ph type="subTitle" idx="1"/>
          </p:nvPr>
        </p:nvSpPr>
        <p:spPr/>
        <p:txBody>
          <a:bodyPr/>
          <a:lstStyle/>
          <a:p>
            <a:r>
              <a:rPr lang="en-US"/>
              <a:t>Please share your focus area</a:t>
            </a:r>
          </a:p>
        </p:txBody>
      </p:sp>
    </p:spTree>
    <p:extLst>
      <p:ext uri="{BB962C8B-B14F-4D97-AF65-F5344CB8AC3E}">
        <p14:creationId xmlns:p14="http://schemas.microsoft.com/office/powerpoint/2010/main" val="311238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7E88ED-8605-4B3D-981D-B1797DE6DB80}"/>
              </a:ext>
            </a:extLst>
          </p:cNvPr>
          <p:cNvSpPr>
            <a:spLocks noGrp="1"/>
          </p:cNvSpPr>
          <p:nvPr>
            <p:ph type="ctrTitle"/>
          </p:nvPr>
        </p:nvSpPr>
        <p:spPr/>
        <p:txBody>
          <a:bodyPr/>
          <a:lstStyle/>
          <a:p>
            <a:r>
              <a:rPr lang="en-US"/>
              <a:t>POLL 2</a:t>
            </a:r>
          </a:p>
        </p:txBody>
      </p:sp>
      <p:sp>
        <p:nvSpPr>
          <p:cNvPr id="2" name="Subtitle 1">
            <a:extLst>
              <a:ext uri="{FF2B5EF4-FFF2-40B4-BE49-F238E27FC236}">
                <a16:creationId xmlns:a16="http://schemas.microsoft.com/office/drawing/2014/main" id="{4A757F8A-6729-4614-A800-1C1722ED7BCC}"/>
              </a:ext>
            </a:extLst>
          </p:cNvPr>
          <p:cNvSpPr>
            <a:spLocks noGrp="1"/>
          </p:cNvSpPr>
          <p:nvPr>
            <p:ph type="subTitle" idx="1"/>
          </p:nvPr>
        </p:nvSpPr>
        <p:spPr/>
        <p:txBody>
          <a:bodyPr/>
          <a:lstStyle/>
          <a:p>
            <a:r>
              <a:rPr lang="en-US"/>
              <a:t>Where are you joining us from?</a:t>
            </a:r>
          </a:p>
        </p:txBody>
      </p:sp>
    </p:spTree>
    <p:extLst>
      <p:ext uri="{BB962C8B-B14F-4D97-AF65-F5344CB8AC3E}">
        <p14:creationId xmlns:p14="http://schemas.microsoft.com/office/powerpoint/2010/main" val="158021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7C3A0-8D8A-437E-9AF7-19E7F791510F}"/>
              </a:ext>
            </a:extLst>
          </p:cNvPr>
          <p:cNvSpPr>
            <a:spLocks noGrp="1"/>
          </p:cNvSpPr>
          <p:nvPr>
            <p:ph type="title"/>
          </p:nvPr>
        </p:nvSpPr>
        <p:spPr/>
        <p:txBody>
          <a:bodyPr/>
          <a:lstStyle/>
          <a:p>
            <a:r>
              <a:rPr lang="en-US"/>
              <a:t>Introduction to CITES</a:t>
            </a:r>
          </a:p>
        </p:txBody>
      </p:sp>
    </p:spTree>
    <p:extLst>
      <p:ext uri="{BB962C8B-B14F-4D97-AF65-F5344CB8AC3E}">
        <p14:creationId xmlns:p14="http://schemas.microsoft.com/office/powerpoint/2010/main" val="73961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9C0A1AA-5312-412C-845E-24255053160E}"/>
              </a:ext>
            </a:extLst>
          </p:cNvPr>
          <p:cNvSpPr>
            <a:spLocks noGrp="1"/>
          </p:cNvSpPr>
          <p:nvPr>
            <p:ph type="body" idx="1"/>
          </p:nvPr>
        </p:nvSpPr>
        <p:spPr>
          <a:xfrm>
            <a:off x="3456300" y="1097280"/>
            <a:ext cx="5482200" cy="3674420"/>
          </a:xfrm>
        </p:spPr>
        <p:txBody>
          <a:bodyPr/>
          <a:lstStyle/>
          <a:p>
            <a:pPr marL="76200" indent="0">
              <a:buNone/>
            </a:pPr>
            <a:r>
              <a:rPr lang="en-US"/>
              <a:t>The overarching goal of CITES is to increase the effective use of Assistive Technology (AT) and Educational Technology (EdTech) by students with disabilities and their families by building the capacity of school districts to implement comprehensive and sustainable systems for the effective use of AT and EdTech.</a:t>
            </a:r>
          </a:p>
          <a:p>
            <a:pPr marL="76200" indent="0">
              <a:buNone/>
            </a:pPr>
            <a:endParaRPr lang="en-US"/>
          </a:p>
        </p:txBody>
      </p:sp>
      <p:pic>
        <p:nvPicPr>
          <p:cNvPr id="8" name="Picture 7" descr="CITES logo">
            <a:extLst>
              <a:ext uri="{FF2B5EF4-FFF2-40B4-BE49-F238E27FC236}">
                <a16:creationId xmlns:a16="http://schemas.microsoft.com/office/drawing/2014/main" id="{57CF7E9E-C89B-4115-8C85-9811A30BC43C}"/>
              </a:ext>
            </a:extLst>
          </p:cNvPr>
          <p:cNvPicPr>
            <a:picLocks noChangeAspect="1"/>
          </p:cNvPicPr>
          <p:nvPr/>
        </p:nvPicPr>
        <p:blipFill>
          <a:blip r:embed="rId3"/>
          <a:stretch>
            <a:fillRect/>
          </a:stretch>
        </p:blipFill>
        <p:spPr>
          <a:xfrm>
            <a:off x="6197400" y="257612"/>
            <a:ext cx="2578294" cy="558798"/>
          </a:xfrm>
          <a:prstGeom prst="rect">
            <a:avLst/>
          </a:prstGeom>
        </p:spPr>
      </p:pic>
      <p:sp>
        <p:nvSpPr>
          <p:cNvPr id="4" name="Title 3">
            <a:extLst>
              <a:ext uri="{FF2B5EF4-FFF2-40B4-BE49-F238E27FC236}">
                <a16:creationId xmlns:a16="http://schemas.microsoft.com/office/drawing/2014/main" id="{C0329C2A-CC05-4F8E-8271-2CEE660E41A4}"/>
              </a:ext>
            </a:extLst>
          </p:cNvPr>
          <p:cNvSpPr>
            <a:spLocks noGrp="1"/>
          </p:cNvSpPr>
          <p:nvPr>
            <p:ph type="title"/>
          </p:nvPr>
        </p:nvSpPr>
        <p:spPr>
          <a:xfrm>
            <a:off x="205500" y="3239472"/>
            <a:ext cx="2741100" cy="953400"/>
          </a:xfrm>
        </p:spPr>
        <p:txBody>
          <a:bodyPr/>
          <a:lstStyle/>
          <a:p>
            <a:r>
              <a:rPr lang="en-US">
                <a:solidFill>
                  <a:schemeClr val="tx2"/>
                </a:solidFill>
              </a:rPr>
              <a:t>Center on Inclusive Technology and Education Systems</a:t>
            </a:r>
          </a:p>
        </p:txBody>
      </p:sp>
    </p:spTree>
    <p:extLst>
      <p:ext uri="{BB962C8B-B14F-4D97-AF65-F5344CB8AC3E}">
        <p14:creationId xmlns:p14="http://schemas.microsoft.com/office/powerpoint/2010/main" val="464269512"/>
      </p:ext>
    </p:extLst>
  </p:cSld>
  <p:clrMapOvr>
    <a:masterClrMapping/>
  </p:clrMapOvr>
</p:sld>
</file>

<file path=ppt/theme/theme1.xml><?xml version="1.0" encoding="utf-8"?>
<a:theme xmlns:a="http://schemas.openxmlformats.org/drawingml/2006/main" name="CAST">
  <a:themeElements>
    <a:clrScheme name="Material">
      <a:dk1>
        <a:srgbClr val="00797E"/>
      </a:dk1>
      <a:lt1>
        <a:srgbClr val="F3EFEE"/>
      </a:lt1>
      <a:dk2>
        <a:srgbClr val="434343"/>
      </a:dk2>
      <a:lt2>
        <a:srgbClr val="FFFFFF"/>
      </a:lt2>
      <a:accent1>
        <a:srgbClr val="FFE9AE"/>
      </a:accent1>
      <a:accent2>
        <a:srgbClr val="6BC9D8"/>
      </a:accent2>
      <a:accent3>
        <a:srgbClr val="8ACBA4"/>
      </a:accent3>
      <a:accent4>
        <a:srgbClr val="FA722C"/>
      </a:accent4>
      <a:accent5>
        <a:srgbClr val="F3EFEE"/>
      </a:accent5>
      <a:accent6>
        <a:srgbClr val="FFF5C8"/>
      </a:accent6>
      <a:hlink>
        <a:srgbClr val="006D71"/>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11BB4D49879741BC7FF937833E6C12" ma:contentTypeVersion="11" ma:contentTypeDescription="Create a new document." ma:contentTypeScope="" ma:versionID="3c9715771e0a305f069a92e2a798dd30">
  <xsd:schema xmlns:xsd="http://www.w3.org/2001/XMLSchema" xmlns:xs="http://www.w3.org/2001/XMLSchema" xmlns:p="http://schemas.microsoft.com/office/2006/metadata/properties" xmlns:ns2="9abd6e3d-0ed5-40bc-8cbd-28a7880d2d13" xmlns:ns3="632e1d2d-7396-49c7-a34e-3abbd9da5bdd" targetNamespace="http://schemas.microsoft.com/office/2006/metadata/properties" ma:root="true" ma:fieldsID="6783d1a5f2ca52e82a1d8f05d263e33a" ns2:_="" ns3:_="">
    <xsd:import namespace="9abd6e3d-0ed5-40bc-8cbd-28a7880d2d13"/>
    <xsd:import namespace="632e1d2d-7396-49c7-a34e-3abbd9da5b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d6e3d-0ed5-40bc-8cbd-28a7880d2d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2e1d2d-7396-49c7-a34e-3abbd9da5b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14965B-2F96-4DED-80B5-AFDF0A822021}">
  <ds:schemaRefs>
    <ds:schemaRef ds:uri="http://schemas.microsoft.com/sharepoint/v3/contenttype/forms"/>
  </ds:schemaRefs>
</ds:datastoreItem>
</file>

<file path=customXml/itemProps2.xml><?xml version="1.0" encoding="utf-8"?>
<ds:datastoreItem xmlns:ds="http://schemas.openxmlformats.org/officeDocument/2006/customXml" ds:itemID="{6BBEDA66-33A6-4B11-B889-55DD244B0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bd6e3d-0ed5-40bc-8cbd-28a7880d2d13"/>
    <ds:schemaRef ds:uri="632e1d2d-7396-49c7-a34e-3abbd9da5b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155F8-9402-47BF-89BD-A667DD1D33EE}">
  <ds:schemaRefs>
    <ds:schemaRef ds:uri="9abd6e3d-0ed5-40bc-8cbd-28a7880d2d13"/>
    <ds:schemaRef ds:uri="http://www.w3.org/XML/1998/namespace"/>
    <ds:schemaRef ds:uri="http://schemas.microsoft.com/office/2006/documentManagement/types"/>
    <ds:schemaRef ds:uri="632e1d2d-7396-49c7-a34e-3abbd9da5bdd"/>
    <ds:schemaRef ds:uri="http://purl.org/dc/elements/1.1/"/>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6</TotalTime>
  <Words>1176</Words>
  <Application>Microsoft Office PowerPoint</Application>
  <PresentationFormat>On-screen Show (16:9)</PresentationFormat>
  <Paragraphs>162</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Roboto</vt:lpstr>
      <vt:lpstr>Nunito</vt:lpstr>
      <vt:lpstr>Arial</vt:lpstr>
      <vt:lpstr>Calibri</vt:lpstr>
      <vt:lpstr>Verdana</vt:lpstr>
      <vt:lpstr>Lato</vt:lpstr>
      <vt:lpstr>CAST</vt:lpstr>
      <vt:lpstr>We’re All in This Together:  Four Cs for Supporting All Learners in the COVID-19 Crisis</vt:lpstr>
      <vt:lpstr>Session Agenda</vt:lpstr>
      <vt:lpstr>About Us</vt:lpstr>
      <vt:lpstr>"Crisis forces commonality of purpose on one another."</vt:lpstr>
      <vt:lpstr>Goal</vt:lpstr>
      <vt:lpstr>POLL 1</vt:lpstr>
      <vt:lpstr>POLL 2</vt:lpstr>
      <vt:lpstr>Introduction to CITES</vt:lpstr>
      <vt:lpstr>Center on Inclusive Technology and Education Systems</vt:lpstr>
      <vt:lpstr>Working With Districts Nationwide</vt:lpstr>
      <vt:lpstr>CITES Framework and the National Education Technology Plan (NETP)</vt:lpstr>
      <vt:lpstr>The Time Is Now!</vt:lpstr>
      <vt:lpstr>4 Cs to Focus On</vt:lpstr>
      <vt:lpstr>4 Cs</vt:lpstr>
      <vt:lpstr>4 Cs -The Who, The What and the How</vt:lpstr>
      <vt:lpstr>Continuity: Getting Started</vt:lpstr>
      <vt:lpstr>Communication</vt:lpstr>
      <vt:lpstr>Coordination</vt:lpstr>
      <vt:lpstr>Collaboration</vt:lpstr>
      <vt:lpstr>Continuity: In the Future</vt:lpstr>
      <vt:lpstr>Special Considerations  for Students with IEPs</vt:lpstr>
      <vt:lpstr>Q &amp; A on Providing Services</vt:lpstr>
      <vt:lpstr>CAST Response to Request for Waivers</vt:lpstr>
      <vt:lpstr>Everyone Has a Role To Play</vt:lpstr>
      <vt:lpstr>Tips for Communicating with Families</vt:lpstr>
      <vt:lpstr>Challenges and Opportunities </vt:lpstr>
      <vt:lpstr>Time for Q&amp;A</vt:lpstr>
      <vt:lpstr>"Start where you are. Use what you have. Do what you can."</vt:lpstr>
      <vt:lpstr>RESOURCES</vt:lpstr>
      <vt:lpstr>Thank you! Keep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and Interesting Title of my Awesome Presentation</dc:title>
  <dc:creator>JANET PETERS</dc:creator>
  <cp:lastModifiedBy>Janet Peters</cp:lastModifiedBy>
  <cp:revision>10</cp:revision>
  <dcterms:modified xsi:type="dcterms:W3CDTF">2020-04-07T13:55:55Z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0x0101001E11BB4D49879741BC7FF937833E6C12</vt:lpwstr>
  </property>
</Properties>
</file>